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347" y="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725E-4DBD-4187-8610-2D8DC399BF25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B9436-40F7-4C1F-BC24-1E410D9846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295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B9436-40F7-4C1F-BC24-1E410D9846C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99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D51F-3445-4173-8C7C-7927F1BFD4FD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1D7-D728-49F5-A891-B025CC7189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21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D51F-3445-4173-8C7C-7927F1BFD4FD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1D7-D728-49F5-A891-B025CC7189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03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D51F-3445-4173-8C7C-7927F1BFD4FD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1D7-D728-49F5-A891-B025CC7189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02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D51F-3445-4173-8C7C-7927F1BFD4FD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1D7-D728-49F5-A891-B025CC7189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55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D51F-3445-4173-8C7C-7927F1BFD4FD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1D7-D728-49F5-A891-B025CC7189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74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D51F-3445-4173-8C7C-7927F1BFD4FD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1D7-D728-49F5-A891-B025CC7189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10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D51F-3445-4173-8C7C-7927F1BFD4FD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1D7-D728-49F5-A891-B025CC7189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86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D51F-3445-4173-8C7C-7927F1BFD4FD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1D7-D728-49F5-A891-B025CC7189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21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D51F-3445-4173-8C7C-7927F1BFD4FD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1D7-D728-49F5-A891-B025CC7189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33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D51F-3445-4173-8C7C-7927F1BFD4FD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1D7-D728-49F5-A891-B025CC7189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80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D51F-3445-4173-8C7C-7927F1BFD4FD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1D7-D728-49F5-A891-B025CC7189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12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D51F-3445-4173-8C7C-7927F1BFD4FD}" type="datetimeFigureOut">
              <a:rPr lang="it-IT" smtClean="0"/>
              <a:t>09/05/2017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051D7-D728-49F5-A891-B025CC7189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31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Specifica dei requisiti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REGOLE GENERALI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2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2" y="260648"/>
            <a:ext cx="8547917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hangingPunct="0"/>
            <a:r>
              <a:rPr lang="it-IT" sz="3200" b="1" dirty="0" smtClean="0"/>
              <a:t>Evitare </a:t>
            </a:r>
            <a:r>
              <a:rPr lang="it-IT" sz="3200" b="1" dirty="0"/>
              <a:t>espressioni e termini troppo </a:t>
            </a:r>
            <a:r>
              <a:rPr lang="it-IT" sz="3200" b="1" dirty="0" smtClean="0"/>
              <a:t>generici</a:t>
            </a:r>
          </a:p>
          <a:p>
            <a:pPr lvl="0" eaLnBrk="0" fontAlgn="base" hangingPunct="0"/>
            <a:endParaRPr lang="it-IT" sz="3200" b="1" dirty="0"/>
          </a:p>
          <a:p>
            <a:pPr lvl="0" eaLnBrk="0" fontAlgn="base" hangingPunct="0"/>
            <a:endParaRPr lang="it-IT" dirty="0"/>
          </a:p>
          <a:p>
            <a:pPr lvl="0" eaLnBrk="0" fontAlgn="base" hangingPunct="0"/>
            <a:endParaRPr lang="it-IT" dirty="0" smtClean="0"/>
          </a:p>
          <a:p>
            <a:pPr lvl="0" eaLnBrk="0" fontAlgn="base" hangingPunct="0"/>
            <a:r>
              <a:rPr lang="it-IT" sz="2000" dirty="0" smtClean="0"/>
              <a:t>ESEMPI</a:t>
            </a:r>
          </a:p>
          <a:p>
            <a:pPr lvl="0" eaLnBrk="0" fontAlgn="base" hangingPunct="0"/>
            <a:endParaRPr lang="it-IT" sz="2000" dirty="0"/>
          </a:p>
          <a:p>
            <a:pPr lvl="0" eaLnBrk="0" fontAlgn="base" hangingPunct="0"/>
            <a:r>
              <a:rPr lang="it-IT" sz="2000" dirty="0" smtClean="0"/>
              <a:t>«… si vuole memorizzare </a:t>
            </a:r>
            <a:r>
              <a:rPr lang="it-IT" sz="2000" dirty="0" smtClean="0">
                <a:solidFill>
                  <a:srgbClr val="FF0000"/>
                </a:solidFill>
              </a:rPr>
              <a:t>quando</a:t>
            </a:r>
            <a:r>
              <a:rPr lang="it-IT" sz="2000" dirty="0" smtClean="0"/>
              <a:t> l’artista è vissuto»</a:t>
            </a:r>
          </a:p>
          <a:p>
            <a:pPr lvl="0" eaLnBrk="0" fontAlgn="base" hangingPunct="0"/>
            <a:endParaRPr lang="it-IT" sz="2000" dirty="0"/>
          </a:p>
          <a:p>
            <a:pPr lvl="0" eaLnBrk="0" fontAlgn="base" hangingPunct="0"/>
            <a:r>
              <a:rPr lang="it-IT" sz="2000" dirty="0" smtClean="0"/>
              <a:t>Specificare se si intende: «secolo»  oppure «la data di nascita e di morte» o altro</a:t>
            </a:r>
          </a:p>
          <a:p>
            <a:pPr lvl="0" eaLnBrk="0" fontAlgn="base" hangingPunct="0"/>
            <a:endParaRPr lang="it-IT" sz="2000" dirty="0"/>
          </a:p>
          <a:p>
            <a:pPr lvl="0" eaLnBrk="0" fontAlgn="base" hangingPunct="0"/>
            <a:endParaRPr lang="it-IT" sz="2000" dirty="0" smtClean="0"/>
          </a:p>
          <a:p>
            <a:pPr lvl="0" eaLnBrk="0" fontAlgn="base" hangingPunct="0"/>
            <a:endParaRPr lang="it-IT" sz="2000" dirty="0"/>
          </a:p>
          <a:p>
            <a:pPr lvl="0" eaLnBrk="0" fontAlgn="base" hangingPunct="0"/>
            <a:r>
              <a:rPr lang="it-IT" sz="2000" dirty="0" smtClean="0"/>
              <a:t>«… si vuole memorizzare </a:t>
            </a:r>
            <a:r>
              <a:rPr lang="it-IT" sz="2000" dirty="0" smtClean="0">
                <a:solidFill>
                  <a:srgbClr val="FF0000"/>
                </a:solidFill>
              </a:rPr>
              <a:t>dove </a:t>
            </a:r>
            <a:r>
              <a:rPr lang="it-IT" sz="2000" dirty="0" smtClean="0"/>
              <a:t>l’artista è vissuto»</a:t>
            </a:r>
          </a:p>
          <a:p>
            <a:pPr lvl="0" eaLnBrk="0" fontAlgn="base" hangingPunct="0"/>
            <a:endParaRPr lang="it-IT" sz="2000" dirty="0" smtClean="0"/>
          </a:p>
          <a:p>
            <a:pPr eaLnBrk="0" fontAlgn="base" hangingPunct="0"/>
            <a:r>
              <a:rPr lang="it-IT" sz="2000" dirty="0" smtClean="0"/>
              <a:t>Specificare se si intende: «città»  oppure  «stato» o altro</a:t>
            </a:r>
          </a:p>
          <a:p>
            <a:pPr lvl="0" eaLnBrk="0" fontAlgn="base" hangingPunct="0"/>
            <a:endParaRPr lang="it-IT" dirty="0" smtClean="0"/>
          </a:p>
          <a:p>
            <a:pPr lvl="0" eaLnBrk="0" fontAlgn="base" hangingPunct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34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410" y="476672"/>
            <a:ext cx="9143209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hangingPunct="0"/>
            <a:endParaRPr lang="it-IT" dirty="0" smtClean="0"/>
          </a:p>
          <a:p>
            <a:pPr lvl="0" eaLnBrk="0" fontAlgn="base" hangingPunct="0"/>
            <a:r>
              <a:rPr lang="it-IT" sz="3200" b="1" dirty="0" smtClean="0"/>
              <a:t>Evitare frasi contorte</a:t>
            </a:r>
          </a:p>
          <a:p>
            <a:pPr lvl="0" eaLnBrk="0" fontAlgn="base" hangingPunct="0"/>
            <a:endParaRPr lang="it-IT" sz="3200" b="1" dirty="0"/>
          </a:p>
          <a:p>
            <a:pPr eaLnBrk="0" fontAlgn="base" hangingPunct="0"/>
            <a:r>
              <a:rPr lang="it-IT" sz="3200" dirty="0" smtClean="0"/>
              <a:t>ESEMPIO</a:t>
            </a:r>
          </a:p>
          <a:p>
            <a:pPr lvl="0" eaLnBrk="0" fontAlgn="base" hangingPunct="0"/>
            <a:endParaRPr lang="it-IT" sz="3200" b="1" dirty="0" smtClean="0"/>
          </a:p>
          <a:p>
            <a:pPr lvl="0" eaLnBrk="0" fontAlgn="base" hangingPunct="0"/>
            <a:r>
              <a:rPr lang="it-IT" sz="2000" b="1" dirty="0" smtClean="0"/>
              <a:t>«….</a:t>
            </a:r>
            <a:r>
              <a:rPr lang="it-IT" sz="2000" dirty="0"/>
              <a:t> siamo interessati a conoscere </a:t>
            </a:r>
            <a:r>
              <a:rPr lang="it-IT" sz="2000" dirty="0" smtClean="0">
                <a:solidFill>
                  <a:srgbClr val="FF0000"/>
                </a:solidFill>
              </a:rPr>
              <a:t>chi ha realizzato ogni goal</a:t>
            </a:r>
            <a:r>
              <a:rPr lang="it-IT" sz="2000" dirty="0" smtClean="0"/>
              <a:t>»</a:t>
            </a:r>
            <a:endParaRPr lang="it-IT" sz="2000" dirty="0" smtClean="0"/>
          </a:p>
          <a:p>
            <a:pPr lvl="0" eaLnBrk="0" fontAlgn="base" hangingPunct="0"/>
            <a:endParaRPr lang="it-IT" sz="2000" dirty="0"/>
          </a:p>
          <a:p>
            <a:pPr lvl="0" eaLnBrk="0" fontAlgn="base" hangingPunct="0"/>
            <a:r>
              <a:rPr lang="it-IT" sz="2000" dirty="0" smtClean="0"/>
              <a:t>potrebbe essere sostituita da</a:t>
            </a:r>
          </a:p>
          <a:p>
            <a:pPr lvl="0" eaLnBrk="0" fontAlgn="base" hangingPunct="0"/>
            <a:endParaRPr lang="it-IT" sz="2000" dirty="0"/>
          </a:p>
          <a:p>
            <a:pPr lvl="0" eaLnBrk="0" fontAlgn="base" hangingPunct="0"/>
            <a:r>
              <a:rPr lang="it-IT" sz="2000" b="1" dirty="0" smtClean="0"/>
              <a:t>«….</a:t>
            </a:r>
            <a:r>
              <a:rPr lang="it-IT" sz="2000" dirty="0" smtClean="0"/>
              <a:t>per ogni </a:t>
            </a:r>
            <a:r>
              <a:rPr lang="it-IT" sz="2000" dirty="0" smtClean="0"/>
              <a:t>goal siamo interessati a conoscere  </a:t>
            </a:r>
            <a:r>
              <a:rPr lang="it-IT" sz="2000" dirty="0" smtClean="0">
                <a:solidFill>
                  <a:srgbClr val="FF0000"/>
                </a:solidFill>
              </a:rPr>
              <a:t>da quale calciatore è stato realizzato </a:t>
            </a:r>
            <a:r>
              <a:rPr lang="it-IT" sz="2000" dirty="0" smtClean="0"/>
              <a:t>»</a:t>
            </a:r>
            <a:endParaRPr lang="it-IT" sz="2000" dirty="0" smtClean="0"/>
          </a:p>
          <a:p>
            <a:pPr lvl="0" eaLnBrk="0" fontAlgn="base" hangingPunct="0"/>
            <a:endParaRPr lang="it-IT" sz="2000" dirty="0" smtClean="0"/>
          </a:p>
          <a:p>
            <a:pPr lvl="0" eaLnBrk="0" fontAlgn="base" hangingPunct="0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1215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566811"/>
            <a:ext cx="8118889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3200" b="1" dirty="0" smtClean="0"/>
              <a:t>Individuare omonomi/sinonimi</a:t>
            </a:r>
          </a:p>
          <a:p>
            <a:pPr lvl="0"/>
            <a:endParaRPr lang="it-IT" b="1" dirty="0"/>
          </a:p>
          <a:p>
            <a:pPr lvl="0"/>
            <a:endParaRPr lang="it-IT" b="1" dirty="0" smtClean="0"/>
          </a:p>
          <a:p>
            <a:pPr eaLnBrk="0" fontAlgn="base" hangingPunct="0"/>
            <a:r>
              <a:rPr lang="it-IT" b="1" dirty="0" smtClean="0"/>
              <a:t> </a:t>
            </a:r>
            <a:r>
              <a:rPr lang="it-IT" sz="2800" dirty="0" smtClean="0"/>
              <a:t>ESEMPI</a:t>
            </a:r>
          </a:p>
          <a:p>
            <a:pPr lvl="0" eaLnBrk="0" fontAlgn="base" hangingPunct="0"/>
            <a:endParaRPr lang="it-IT" sz="2800" b="1" dirty="0" smtClean="0"/>
          </a:p>
          <a:p>
            <a:pPr lvl="0" eaLnBrk="0" fontAlgn="base" hangingPunct="0"/>
            <a:r>
              <a:rPr lang="it-IT" sz="2800" b="1" dirty="0" smtClean="0"/>
              <a:t>Sinonimi</a:t>
            </a:r>
          </a:p>
          <a:p>
            <a:pPr lvl="0" eaLnBrk="0" fontAlgn="base" hangingPunct="0"/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Evitare di usare sia il termine «</a:t>
            </a:r>
            <a:r>
              <a:rPr lang="it-IT" sz="2000" dirty="0" smtClean="0">
                <a:solidFill>
                  <a:srgbClr val="FF0000"/>
                </a:solidFill>
              </a:rPr>
              <a:t>arbitro</a:t>
            </a: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che il termine «</a:t>
            </a:r>
            <a:r>
              <a:rPr lang="it-IT" sz="2000" dirty="0" smtClean="0">
                <a:solidFill>
                  <a:srgbClr val="FF0000"/>
                </a:solidFill>
              </a:rPr>
              <a:t>direttore di gara</a:t>
            </a: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». </a:t>
            </a:r>
          </a:p>
          <a:p>
            <a:pPr lvl="0" eaLnBrk="0" fontAlgn="base" hangingPunct="0"/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Scegliere uno dei due.</a:t>
            </a:r>
          </a:p>
          <a:p>
            <a:pPr lvl="0" eaLnBrk="0" fontAlgn="base" hangingPunct="0"/>
            <a:endParaRPr lang="it-IT" dirty="0" smtClean="0"/>
          </a:p>
          <a:p>
            <a:pPr eaLnBrk="0" fontAlgn="base" hangingPunct="0"/>
            <a:r>
              <a:rPr lang="it-IT" sz="2800" b="1" dirty="0" smtClean="0"/>
              <a:t>Omonimi</a:t>
            </a:r>
          </a:p>
          <a:p>
            <a:pPr lvl="0" eaLnBrk="0" fontAlgn="base" hangingPunct="0"/>
            <a:r>
              <a:rPr lang="it-IT" dirty="0" smtClean="0"/>
              <a:t>Chiarire se con il termine «</a:t>
            </a:r>
            <a:r>
              <a:rPr lang="it-IT" dirty="0" smtClean="0">
                <a:solidFill>
                  <a:srgbClr val="FF0000"/>
                </a:solidFill>
              </a:rPr>
              <a:t>cliente</a:t>
            </a:r>
            <a:r>
              <a:rPr lang="it-IT" dirty="0" smtClean="0"/>
              <a:t>» di un albergo ci si riferisce a «</a:t>
            </a:r>
            <a:r>
              <a:rPr lang="it-IT" dirty="0" smtClean="0">
                <a:solidFill>
                  <a:srgbClr val="FF0000"/>
                </a:solidFill>
              </a:rPr>
              <a:t>chi paga il conto</a:t>
            </a:r>
            <a:r>
              <a:rPr lang="it-IT" dirty="0" smtClean="0"/>
              <a:t>» </a:t>
            </a:r>
          </a:p>
          <a:p>
            <a:pPr lvl="0" eaLnBrk="0" fontAlgn="base" hangingPunct="0"/>
            <a:r>
              <a:rPr lang="it-IT" dirty="0" smtClean="0"/>
              <a:t>o a «</a:t>
            </a:r>
            <a:r>
              <a:rPr lang="it-IT" dirty="0" smtClean="0">
                <a:solidFill>
                  <a:srgbClr val="FF0000"/>
                </a:solidFill>
              </a:rPr>
              <a:t>chi  alloggia nell’albergo</a:t>
            </a:r>
            <a:r>
              <a:rPr lang="it-IT" dirty="0" smtClean="0"/>
              <a:t>».</a:t>
            </a:r>
          </a:p>
          <a:p>
            <a:pPr lvl="0" eaLnBrk="0" fontAlgn="base" hangingPunct="0"/>
            <a:r>
              <a:rPr lang="it-IT" dirty="0" smtClean="0"/>
              <a:t>Se interessano entrambi distinguerli usando nomi diversi. Ad esempio: «</a:t>
            </a:r>
            <a:r>
              <a:rPr lang="it-IT" dirty="0" smtClean="0">
                <a:solidFill>
                  <a:srgbClr val="FF0000"/>
                </a:solidFill>
              </a:rPr>
              <a:t>cliente</a:t>
            </a:r>
            <a:r>
              <a:rPr lang="it-IT" dirty="0" smtClean="0"/>
              <a:t>»  per</a:t>
            </a:r>
          </a:p>
          <a:p>
            <a:pPr eaLnBrk="0" fontAlgn="base" hangingPunct="0"/>
            <a:r>
              <a:rPr lang="it-IT" dirty="0" smtClean="0"/>
              <a:t>«chi paga il conto» e «</a:t>
            </a:r>
            <a:r>
              <a:rPr lang="it-IT" dirty="0" smtClean="0">
                <a:solidFill>
                  <a:srgbClr val="FF0000"/>
                </a:solidFill>
              </a:rPr>
              <a:t>ospite</a:t>
            </a:r>
            <a:r>
              <a:rPr lang="it-IT" dirty="0" smtClean="0"/>
              <a:t>» per «chi  alloggia nell’albergo».</a:t>
            </a:r>
          </a:p>
          <a:p>
            <a:pPr lvl="0" eaLnBrk="0" fontAlgn="base" hangingPunct="0"/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608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380146"/>
            <a:ext cx="876913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Rendere esplicito il riferimento tra termini</a:t>
            </a:r>
          </a:p>
          <a:p>
            <a:endParaRPr lang="it-IT" sz="3200" b="1" dirty="0" smtClean="0"/>
          </a:p>
          <a:p>
            <a:r>
              <a:rPr lang="it-IT" sz="3200" dirty="0" smtClean="0"/>
              <a:t>ESEMPIO</a:t>
            </a:r>
          </a:p>
          <a:p>
            <a:endParaRPr lang="it-IT" sz="3200" b="1" dirty="0" smtClean="0"/>
          </a:p>
          <a:p>
            <a:r>
              <a:rPr lang="it-IT" sz="2000" b="1" dirty="0" smtClean="0"/>
              <a:t> </a:t>
            </a:r>
            <a:r>
              <a:rPr lang="it-IT" sz="2000" dirty="0" smtClean="0"/>
              <a:t>«Un utente può anche richiedere alla biblioteca l'acquisto di una pubblicazione ed</a:t>
            </a:r>
          </a:p>
          <a:p>
            <a:r>
              <a:rPr lang="it-IT" sz="2000" dirty="0" smtClean="0"/>
              <a:t> in tal caso vengono registrati </a:t>
            </a:r>
            <a:r>
              <a:rPr lang="it-IT" sz="2000" dirty="0" smtClean="0">
                <a:solidFill>
                  <a:srgbClr val="FF0000"/>
                </a:solidFill>
              </a:rPr>
              <a:t>la data ed il motivo</a:t>
            </a:r>
            <a:r>
              <a:rPr lang="it-IT" sz="2000" dirty="0" smtClean="0"/>
              <a:t>." </a:t>
            </a:r>
          </a:p>
          <a:p>
            <a:endParaRPr lang="it-IT" sz="2000" dirty="0"/>
          </a:p>
          <a:p>
            <a:r>
              <a:rPr lang="it-IT" sz="2000" dirty="0" smtClean="0"/>
              <a:t>Chiarire se «</a:t>
            </a:r>
            <a:r>
              <a:rPr lang="it-IT" sz="2000" dirty="0" smtClean="0">
                <a:solidFill>
                  <a:srgbClr val="FF0000"/>
                </a:solidFill>
              </a:rPr>
              <a:t>della richiesta</a:t>
            </a:r>
            <a:r>
              <a:rPr lang="it-IT" sz="2000" dirty="0" smtClean="0"/>
              <a:t>»  o «</a:t>
            </a:r>
            <a:r>
              <a:rPr lang="it-IT" sz="2000" dirty="0" smtClean="0">
                <a:solidFill>
                  <a:srgbClr val="FF0000"/>
                </a:solidFill>
              </a:rPr>
              <a:t>dell'acquisto</a:t>
            </a:r>
            <a:r>
              <a:rPr lang="it-IT" sz="2000" dirty="0" smtClean="0"/>
              <a:t>»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11604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524579"/>
            <a:ext cx="841044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hangingPunct="0"/>
            <a:r>
              <a:rPr lang="it-IT" sz="3200" b="1" dirty="0" smtClean="0"/>
              <a:t>Standardizzare la struttura delle frasi</a:t>
            </a:r>
          </a:p>
          <a:p>
            <a:pPr lvl="0" eaLnBrk="0" fontAlgn="base" hangingPunct="0"/>
            <a:endParaRPr lang="it-IT" b="1" dirty="0"/>
          </a:p>
          <a:p>
            <a:pPr lvl="0" eaLnBrk="0" fontAlgn="base" hangingPunct="0"/>
            <a:endParaRPr lang="it-IT" b="1" dirty="0" smtClean="0"/>
          </a:p>
          <a:p>
            <a:pPr lvl="0" eaLnBrk="0" fontAlgn="base" hangingPunct="0"/>
            <a:endParaRPr lang="it-IT" b="1" dirty="0"/>
          </a:p>
          <a:p>
            <a:pPr lvl="0" eaLnBrk="0" fontAlgn="base" hangingPunct="0"/>
            <a:r>
              <a:rPr lang="it-IT" sz="2000" dirty="0" smtClean="0"/>
              <a:t>«</a:t>
            </a:r>
            <a:r>
              <a:rPr lang="it-IT" sz="2000" dirty="0" smtClean="0">
                <a:solidFill>
                  <a:srgbClr val="FF0000"/>
                </a:solidFill>
              </a:rPr>
              <a:t>Di</a:t>
            </a:r>
            <a:r>
              <a:rPr lang="it-IT" sz="2000" dirty="0" smtClean="0"/>
              <a:t> &lt;concetto&gt;</a:t>
            </a:r>
            <a:r>
              <a:rPr lang="it-IT" sz="2000" dirty="0" smtClean="0">
                <a:solidFill>
                  <a:srgbClr val="FF0000"/>
                </a:solidFill>
              </a:rPr>
              <a:t> interessa memorizzare </a:t>
            </a:r>
            <a:r>
              <a:rPr lang="it-IT" sz="2000" dirty="0" smtClean="0"/>
              <a:t>&lt;proprietà&gt;»</a:t>
            </a:r>
            <a:endParaRPr lang="it-IT" b="1" dirty="0"/>
          </a:p>
          <a:p>
            <a:pPr lvl="0" eaLnBrk="0" fontAlgn="base" hangingPunct="0"/>
            <a:endParaRPr lang="it-IT" b="1" dirty="0" smtClean="0"/>
          </a:p>
          <a:p>
            <a:pPr lvl="0" eaLnBrk="0" fontAlgn="base" hangingPunct="0"/>
            <a:r>
              <a:rPr lang="it-IT" b="1" dirty="0" smtClean="0"/>
              <a:t>«</a:t>
            </a:r>
            <a:r>
              <a:rPr lang="it-IT" dirty="0" smtClean="0">
                <a:solidFill>
                  <a:srgbClr val="FF0000"/>
                </a:solidFill>
              </a:rPr>
              <a:t>Ogni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&lt;concetto&gt;</a:t>
            </a:r>
            <a:r>
              <a:rPr lang="it-IT" dirty="0" smtClean="0">
                <a:solidFill>
                  <a:srgbClr val="FF0000"/>
                </a:solidFill>
              </a:rPr>
              <a:t>  è identificato da </a:t>
            </a:r>
            <a:r>
              <a:rPr lang="it-IT" dirty="0" smtClean="0"/>
              <a:t>&lt;identificatore&gt;</a:t>
            </a:r>
            <a:r>
              <a:rPr lang="it-IT" sz="2000" dirty="0" smtClean="0"/>
              <a:t>»</a:t>
            </a:r>
            <a:endParaRPr lang="it-IT" sz="2000" b="1" dirty="0"/>
          </a:p>
          <a:p>
            <a:pPr lvl="0" eaLnBrk="0" fontAlgn="base" hangingPunct="0"/>
            <a:endParaRPr lang="it-IT" b="1" dirty="0" smtClean="0"/>
          </a:p>
          <a:p>
            <a:pPr lvl="0" eaLnBrk="0" fontAlgn="base" hangingPunct="0"/>
            <a:endParaRPr lang="it-IT" b="1" dirty="0"/>
          </a:p>
          <a:p>
            <a:pPr lvl="0" eaLnBrk="0" fontAlgn="base" hangingPunct="0"/>
            <a:endParaRPr lang="it-IT" dirty="0" smtClean="0"/>
          </a:p>
          <a:p>
            <a:pPr lvl="0" eaLnBrk="0" fontAlgn="base" hangingPunct="0"/>
            <a:r>
              <a:rPr lang="it-IT" sz="3200" b="1" dirty="0" smtClean="0"/>
              <a:t>Raggruppare le frasi relative allo stesso concetto</a:t>
            </a:r>
            <a:endParaRPr lang="it-IT" sz="3200" dirty="0" smtClean="0"/>
          </a:p>
          <a:p>
            <a:pPr lvl="0" eaLnBrk="0" fontAlgn="base" hangingPunct="0"/>
            <a:endParaRPr lang="it-IT" dirty="0"/>
          </a:p>
          <a:p>
            <a:pPr lvl="0" eaLnBrk="0" fontAlgn="base" hangingPunct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48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262</Words>
  <Application>Microsoft Office PowerPoint</Application>
  <PresentationFormat>Presentazione su schermo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Specifica dei requisiti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moscarini</dc:creator>
  <cp:lastModifiedBy>moscarini</cp:lastModifiedBy>
  <cp:revision>8</cp:revision>
  <dcterms:created xsi:type="dcterms:W3CDTF">2015-04-29T07:51:22Z</dcterms:created>
  <dcterms:modified xsi:type="dcterms:W3CDTF">2017-05-09T15:21:45Z</dcterms:modified>
</cp:coreProperties>
</file>