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media/image1.gif" ContentType="image/gif"/>
  <Override PartName="/ppt/media/image2.gif" ContentType="image/gif"/>
  <Override PartName="/ppt/media/image3.png" ContentType="image/png"/>
  <Override PartName="/ppt/media/image4.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21.xml.rels" ContentType="application/vnd.openxmlformats-package.relationships+xml"/>
  <Override PartName="/ppt/slides/_rels/slide8.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22.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_rels/slide23.xml.rels" ContentType="application/vnd.openxmlformats-package.relationships+xml"/>
  <Override PartName="/ppt/slides/slide30.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4610100" cy="34607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GB" sz="4400" spc="-1" strike="noStrike">
                <a:latin typeface="Arial"/>
              </a:rPr>
              <a:t>Click to move the </a:t>
            </a:r>
            <a:r>
              <a:rPr b="0" lang="en-GB" sz="4400" spc="-1" strike="noStrike">
                <a:latin typeface="Arial"/>
              </a:rPr>
              <a:t>slide</a:t>
            </a:r>
            <a:endParaRPr b="0" lang="en-GB" sz="4400" spc="-1" strike="noStrike">
              <a:latin typeface="Arial"/>
            </a:endParaRPr>
          </a:p>
        </p:txBody>
      </p:sp>
      <p:sp>
        <p:nvSpPr>
          <p:cNvPr id="4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GB" sz="2000" spc="-1" strike="noStrike">
                <a:latin typeface="Arial"/>
              </a:rPr>
              <a:t>Click to edit the notes format</a:t>
            </a:r>
            <a:endParaRPr b="0" lang="en-GB" sz="2000" spc="-1" strike="noStrike">
              <a:latin typeface="Arial"/>
            </a:endParaRPr>
          </a:p>
        </p:txBody>
      </p:sp>
      <p:sp>
        <p:nvSpPr>
          <p:cNvPr id="4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GB" sz="1400" spc="-1" strike="noStrike">
                <a:latin typeface="Times New Roman"/>
              </a:rPr>
              <a:t>&lt;header&gt;</a:t>
            </a:r>
            <a:endParaRPr b="0" lang="en-GB" sz="1400" spc="-1" strike="noStrike">
              <a:latin typeface="Times New Roman"/>
            </a:endParaRPr>
          </a:p>
        </p:txBody>
      </p:sp>
      <p:sp>
        <p:nvSpPr>
          <p:cNvPr id="48"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en-GB" sz="1400" spc="-1" strike="noStrike">
                <a:latin typeface="Times New Roman"/>
              </a:defRPr>
            </a:lvl1pPr>
          </a:lstStyle>
          <a:p>
            <a:pPr algn="r">
              <a:buNone/>
            </a:pPr>
            <a:r>
              <a:rPr b="0" lang="en-GB" sz="1400" spc="-1" strike="noStrike">
                <a:latin typeface="Times New Roman"/>
              </a:rPr>
              <a:t>&lt;date/time&gt;</a:t>
            </a:r>
            <a:endParaRPr b="0" lang="en-GB" sz="1400" spc="-1" strike="noStrike">
              <a:latin typeface="Times New Roman"/>
            </a:endParaRPr>
          </a:p>
        </p:txBody>
      </p:sp>
      <p:sp>
        <p:nvSpPr>
          <p:cNvPr id="49"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en-GB" sz="1400" spc="-1" strike="noStrike">
                <a:latin typeface="Times New Roman"/>
              </a:defRPr>
            </a:lvl1pPr>
          </a:lstStyle>
          <a:p>
            <a:r>
              <a:rPr b="0" lang="en-GB" sz="1400" spc="-1" strike="noStrike">
                <a:latin typeface="Times New Roman"/>
              </a:rPr>
              <a:t>&lt;footer&gt;</a:t>
            </a:r>
            <a:endParaRPr b="0" lang="en-GB" sz="1400" spc="-1" strike="noStrike">
              <a:latin typeface="Times New Roman"/>
            </a:endParaRPr>
          </a:p>
        </p:txBody>
      </p:sp>
      <p:sp>
        <p:nvSpPr>
          <p:cNvPr id="50"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en-GB" sz="1400" spc="-1" strike="noStrike">
                <a:latin typeface="Times New Roman"/>
              </a:defRPr>
            </a:lvl1pPr>
          </a:lstStyle>
          <a:p>
            <a:pPr algn="r">
              <a:buNone/>
            </a:pPr>
            <a:fld id="{FBF7940B-749E-4C73-BFFF-6F02839B90C6}"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body"/>
          </p:nvPr>
        </p:nvSpPr>
        <p:spPr>
          <a:xfrm>
            <a:off x="918720" y="5160240"/>
            <a:ext cx="5051880" cy="4888800"/>
          </a:xfrm>
          <a:prstGeom prst="rect">
            <a:avLst/>
          </a:prstGeom>
          <a:noFill/>
          <a:ln w="0">
            <a:noFill/>
          </a:ln>
        </p:spPr>
        <p:txBody>
          <a:bodyPr lIns="0" rIns="0" tIns="0" bIns="0" anchor="t">
            <a:noAutofit/>
          </a:bodyPr>
          <a:p>
            <a:pPr marL="216000" indent="-216000">
              <a:lnSpc>
                <a:spcPct val="108000"/>
              </a:lnSpc>
              <a:spcBef>
                <a:spcPts val="448"/>
              </a:spcBef>
              <a:buNone/>
              <a:tabLst>
                <a:tab algn="l" pos="0"/>
              </a:tabLst>
            </a:pPr>
            <a:r>
              <a:rPr b="0" lang="en" sz="1200" spc="-1" strike="noStrike">
                <a:solidFill>
                  <a:srgbClr val="000000"/>
                </a:solidFill>
                <a:latin typeface="Times New Roman"/>
              </a:rPr>
              <a:t>Read chapter 4 of the GFDL carefully, to correctly formulate the copyright statement (do we need to cite professors Davoli and Montresor? Do we inform them that we are using and modifying their material with an email, for correctness?)</a:t>
            </a:r>
            <a:endParaRPr b="0" lang="en-GB"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1" name="PlaceHolder 2"/>
          <p:cNvSpPr>
            <a:spLocks noGrp="1"/>
          </p:cNvSpPr>
          <p:nvPr>
            <p:ph/>
          </p:nvPr>
        </p:nvSpPr>
        <p:spPr>
          <a:xfrm>
            <a:off x="230400" y="809640"/>
            <a:ext cx="4148640" cy="956880"/>
          </a:xfrm>
          <a:prstGeom prst="rect">
            <a:avLst/>
          </a:prstGeom>
          <a:noFill/>
          <a:ln w="0">
            <a:noFill/>
          </a:ln>
        </p:spPr>
        <p:txBody>
          <a:bodyPr lIns="0" rIns="0" tIns="0" bIns="0" anchor="t">
            <a:normAutofit/>
          </a:bodyPr>
          <a:p>
            <a:endParaRPr b="0" lang="en-GB" sz="3200" spc="-1" strike="noStrike">
              <a:latin typeface="Arial"/>
            </a:endParaRPr>
          </a:p>
        </p:txBody>
      </p:sp>
      <p:sp>
        <p:nvSpPr>
          <p:cNvPr id="32" name="PlaceHolder 3"/>
          <p:cNvSpPr>
            <a:spLocks noGrp="1"/>
          </p:cNvSpPr>
          <p:nvPr>
            <p:ph/>
          </p:nvPr>
        </p:nvSpPr>
        <p:spPr>
          <a:xfrm>
            <a:off x="230400" y="1857960"/>
            <a:ext cx="4148640" cy="956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4" name="PlaceHolder 2"/>
          <p:cNvSpPr>
            <a:spLocks noGrp="1"/>
          </p:cNvSpPr>
          <p:nvPr>
            <p:ph/>
          </p:nvPr>
        </p:nvSpPr>
        <p:spPr>
          <a:xfrm>
            <a:off x="230400" y="80964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3"/>
          <p:cNvSpPr>
            <a:spLocks noGrp="1"/>
          </p:cNvSpPr>
          <p:nvPr>
            <p:ph/>
          </p:nvPr>
        </p:nvSpPr>
        <p:spPr>
          <a:xfrm>
            <a:off x="2356200" y="80964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36" name="PlaceHolder 4"/>
          <p:cNvSpPr>
            <a:spLocks noGrp="1"/>
          </p:cNvSpPr>
          <p:nvPr>
            <p:ph/>
          </p:nvPr>
        </p:nvSpPr>
        <p:spPr>
          <a:xfrm>
            <a:off x="230400" y="185796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37" name="PlaceHolder 5"/>
          <p:cNvSpPr>
            <a:spLocks noGrp="1"/>
          </p:cNvSpPr>
          <p:nvPr>
            <p:ph/>
          </p:nvPr>
        </p:nvSpPr>
        <p:spPr>
          <a:xfrm>
            <a:off x="2356200" y="1857960"/>
            <a:ext cx="2024280" cy="956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9" name="PlaceHolder 2"/>
          <p:cNvSpPr>
            <a:spLocks noGrp="1"/>
          </p:cNvSpPr>
          <p:nvPr>
            <p:ph/>
          </p:nvPr>
        </p:nvSpPr>
        <p:spPr>
          <a:xfrm>
            <a:off x="230400" y="809640"/>
            <a:ext cx="1335600" cy="956880"/>
          </a:xfrm>
          <a:prstGeom prst="rect">
            <a:avLst/>
          </a:prstGeom>
          <a:noFill/>
          <a:ln w="0">
            <a:noFill/>
          </a:ln>
        </p:spPr>
        <p:txBody>
          <a:bodyPr lIns="0" rIns="0" tIns="0" bIns="0" anchor="t">
            <a:normAutofit fontScale="70000"/>
          </a:bodyPr>
          <a:p>
            <a:endParaRPr b="0" lang="en-GB" sz="3200" spc="-1" strike="noStrike">
              <a:latin typeface="Arial"/>
            </a:endParaRPr>
          </a:p>
        </p:txBody>
      </p:sp>
      <p:sp>
        <p:nvSpPr>
          <p:cNvPr id="40" name="PlaceHolder 3"/>
          <p:cNvSpPr>
            <a:spLocks noGrp="1"/>
          </p:cNvSpPr>
          <p:nvPr>
            <p:ph/>
          </p:nvPr>
        </p:nvSpPr>
        <p:spPr>
          <a:xfrm>
            <a:off x="1633320" y="809640"/>
            <a:ext cx="1335600" cy="956880"/>
          </a:xfrm>
          <a:prstGeom prst="rect">
            <a:avLst/>
          </a:prstGeom>
          <a:noFill/>
          <a:ln w="0">
            <a:noFill/>
          </a:ln>
        </p:spPr>
        <p:txBody>
          <a:bodyPr lIns="0" rIns="0" tIns="0" bIns="0" anchor="t">
            <a:normAutofit fontScale="70000"/>
          </a:bodyPr>
          <a:p>
            <a:endParaRPr b="0" lang="en-GB" sz="3200" spc="-1" strike="noStrike">
              <a:latin typeface="Arial"/>
            </a:endParaRPr>
          </a:p>
        </p:txBody>
      </p:sp>
      <p:sp>
        <p:nvSpPr>
          <p:cNvPr id="41" name="PlaceHolder 4"/>
          <p:cNvSpPr>
            <a:spLocks noGrp="1"/>
          </p:cNvSpPr>
          <p:nvPr>
            <p:ph/>
          </p:nvPr>
        </p:nvSpPr>
        <p:spPr>
          <a:xfrm>
            <a:off x="3035880" y="809640"/>
            <a:ext cx="1335600" cy="956880"/>
          </a:xfrm>
          <a:prstGeom prst="rect">
            <a:avLst/>
          </a:prstGeom>
          <a:noFill/>
          <a:ln w="0">
            <a:noFill/>
          </a:ln>
        </p:spPr>
        <p:txBody>
          <a:bodyPr lIns="0" rIns="0" tIns="0" bIns="0" anchor="t">
            <a:normAutofit fontScale="70000"/>
          </a:bodyPr>
          <a:p>
            <a:endParaRPr b="0" lang="en-GB" sz="3200" spc="-1" strike="noStrike">
              <a:latin typeface="Arial"/>
            </a:endParaRPr>
          </a:p>
        </p:txBody>
      </p:sp>
      <p:sp>
        <p:nvSpPr>
          <p:cNvPr id="42" name="PlaceHolder 5"/>
          <p:cNvSpPr>
            <a:spLocks noGrp="1"/>
          </p:cNvSpPr>
          <p:nvPr>
            <p:ph/>
          </p:nvPr>
        </p:nvSpPr>
        <p:spPr>
          <a:xfrm>
            <a:off x="230400" y="1857960"/>
            <a:ext cx="1335600" cy="956880"/>
          </a:xfrm>
          <a:prstGeom prst="rect">
            <a:avLst/>
          </a:prstGeom>
          <a:noFill/>
          <a:ln w="0">
            <a:noFill/>
          </a:ln>
        </p:spPr>
        <p:txBody>
          <a:bodyPr lIns="0" rIns="0" tIns="0" bIns="0" anchor="t">
            <a:normAutofit fontScale="70000"/>
          </a:bodyPr>
          <a:p>
            <a:endParaRPr b="0" lang="en-GB" sz="3200" spc="-1" strike="noStrike">
              <a:latin typeface="Arial"/>
            </a:endParaRPr>
          </a:p>
        </p:txBody>
      </p:sp>
      <p:sp>
        <p:nvSpPr>
          <p:cNvPr id="43" name="PlaceHolder 6"/>
          <p:cNvSpPr>
            <a:spLocks noGrp="1"/>
          </p:cNvSpPr>
          <p:nvPr>
            <p:ph/>
          </p:nvPr>
        </p:nvSpPr>
        <p:spPr>
          <a:xfrm>
            <a:off x="1633320" y="1857960"/>
            <a:ext cx="1335600" cy="956880"/>
          </a:xfrm>
          <a:prstGeom prst="rect">
            <a:avLst/>
          </a:prstGeom>
          <a:noFill/>
          <a:ln w="0">
            <a:noFill/>
          </a:ln>
        </p:spPr>
        <p:txBody>
          <a:bodyPr lIns="0" rIns="0" tIns="0" bIns="0" anchor="t">
            <a:normAutofit fontScale="70000"/>
          </a:bodyPr>
          <a:p>
            <a:endParaRPr b="0" lang="en-GB" sz="3200" spc="-1" strike="noStrike">
              <a:latin typeface="Arial"/>
            </a:endParaRPr>
          </a:p>
        </p:txBody>
      </p:sp>
      <p:sp>
        <p:nvSpPr>
          <p:cNvPr id="44" name="PlaceHolder 7"/>
          <p:cNvSpPr>
            <a:spLocks noGrp="1"/>
          </p:cNvSpPr>
          <p:nvPr>
            <p:ph/>
          </p:nvPr>
        </p:nvSpPr>
        <p:spPr>
          <a:xfrm>
            <a:off x="3035880" y="1857960"/>
            <a:ext cx="1335600" cy="956880"/>
          </a:xfrm>
          <a:prstGeom prst="rect">
            <a:avLst/>
          </a:prstGeom>
          <a:noFill/>
          <a:ln w="0">
            <a:noFill/>
          </a:ln>
        </p:spPr>
        <p:txBody>
          <a:bodyPr lIns="0" rIns="0" tIns="0" bIns="0" anchor="t">
            <a:normAutofit fontScale="70000"/>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type="subTitle"/>
          </p:nvPr>
        </p:nvSpPr>
        <p:spPr>
          <a:xfrm>
            <a:off x="230400" y="809640"/>
            <a:ext cx="4148640" cy="200664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230400" y="809640"/>
            <a:ext cx="4148640" cy="200664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 name="PlaceHolder 2"/>
          <p:cNvSpPr>
            <a:spLocks noGrp="1"/>
          </p:cNvSpPr>
          <p:nvPr>
            <p:ph/>
          </p:nvPr>
        </p:nvSpPr>
        <p:spPr>
          <a:xfrm>
            <a:off x="230400" y="809640"/>
            <a:ext cx="2024280" cy="2006640"/>
          </a:xfrm>
          <a:prstGeom prst="rect">
            <a:avLst/>
          </a:prstGeom>
          <a:noFill/>
          <a:ln w="0">
            <a:noFill/>
          </a:ln>
        </p:spPr>
        <p:txBody>
          <a:bodyPr lIns="0" rIns="0" tIns="0" bIns="0" anchor="t">
            <a:normAutofit/>
          </a:bodyPr>
          <a:p>
            <a:endParaRPr b="0" lang="en-GB" sz="3200" spc="-1" strike="noStrike">
              <a:latin typeface="Arial"/>
            </a:endParaRPr>
          </a:p>
        </p:txBody>
      </p:sp>
      <p:sp>
        <p:nvSpPr>
          <p:cNvPr id="15" name="PlaceHolder 3"/>
          <p:cNvSpPr>
            <a:spLocks noGrp="1"/>
          </p:cNvSpPr>
          <p:nvPr>
            <p:ph/>
          </p:nvPr>
        </p:nvSpPr>
        <p:spPr>
          <a:xfrm>
            <a:off x="2356200" y="809640"/>
            <a:ext cx="2024280" cy="200664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230400" y="137880"/>
            <a:ext cx="4148640" cy="267804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 name="PlaceHolder 2"/>
          <p:cNvSpPr>
            <a:spLocks noGrp="1"/>
          </p:cNvSpPr>
          <p:nvPr>
            <p:ph/>
          </p:nvPr>
        </p:nvSpPr>
        <p:spPr>
          <a:xfrm>
            <a:off x="230400" y="80964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20" name="PlaceHolder 3"/>
          <p:cNvSpPr>
            <a:spLocks noGrp="1"/>
          </p:cNvSpPr>
          <p:nvPr>
            <p:ph/>
          </p:nvPr>
        </p:nvSpPr>
        <p:spPr>
          <a:xfrm>
            <a:off x="2356200" y="809640"/>
            <a:ext cx="2024280" cy="2006640"/>
          </a:xfrm>
          <a:prstGeom prst="rect">
            <a:avLst/>
          </a:prstGeom>
          <a:noFill/>
          <a:ln w="0">
            <a:noFill/>
          </a:ln>
        </p:spPr>
        <p:txBody>
          <a:bodyPr lIns="0" rIns="0" tIns="0" bIns="0" anchor="t">
            <a:normAutofit/>
          </a:bodyPr>
          <a:p>
            <a:endParaRPr b="0" lang="en-GB" sz="3200" spc="-1" strike="noStrike">
              <a:latin typeface="Arial"/>
            </a:endParaRPr>
          </a:p>
        </p:txBody>
      </p:sp>
      <p:sp>
        <p:nvSpPr>
          <p:cNvPr id="21" name="PlaceHolder 4"/>
          <p:cNvSpPr>
            <a:spLocks noGrp="1"/>
          </p:cNvSpPr>
          <p:nvPr>
            <p:ph/>
          </p:nvPr>
        </p:nvSpPr>
        <p:spPr>
          <a:xfrm>
            <a:off x="230400" y="1857960"/>
            <a:ext cx="2024280" cy="956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 name="PlaceHolder 2"/>
          <p:cNvSpPr>
            <a:spLocks noGrp="1"/>
          </p:cNvSpPr>
          <p:nvPr>
            <p:ph/>
          </p:nvPr>
        </p:nvSpPr>
        <p:spPr>
          <a:xfrm>
            <a:off x="230400" y="809640"/>
            <a:ext cx="2024280" cy="2006640"/>
          </a:xfrm>
          <a:prstGeom prst="rect">
            <a:avLst/>
          </a:prstGeom>
          <a:noFill/>
          <a:ln w="0">
            <a:noFill/>
          </a:ln>
        </p:spPr>
        <p:txBody>
          <a:bodyPr lIns="0" rIns="0" tIns="0" bIns="0" anchor="t">
            <a:normAutofit/>
          </a:bodyPr>
          <a:p>
            <a:endParaRPr b="0" lang="en-GB" sz="3200" spc="-1" strike="noStrike">
              <a:latin typeface="Arial"/>
            </a:endParaRPr>
          </a:p>
        </p:txBody>
      </p:sp>
      <p:sp>
        <p:nvSpPr>
          <p:cNvPr id="24" name="PlaceHolder 3"/>
          <p:cNvSpPr>
            <a:spLocks noGrp="1"/>
          </p:cNvSpPr>
          <p:nvPr>
            <p:ph/>
          </p:nvPr>
        </p:nvSpPr>
        <p:spPr>
          <a:xfrm>
            <a:off x="2356200" y="80964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25" name="PlaceHolder 4"/>
          <p:cNvSpPr>
            <a:spLocks noGrp="1"/>
          </p:cNvSpPr>
          <p:nvPr>
            <p:ph/>
          </p:nvPr>
        </p:nvSpPr>
        <p:spPr>
          <a:xfrm>
            <a:off x="2356200" y="1857960"/>
            <a:ext cx="2024280" cy="956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30400" y="114120"/>
            <a:ext cx="4148640" cy="62532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 name="PlaceHolder 2"/>
          <p:cNvSpPr>
            <a:spLocks noGrp="1"/>
          </p:cNvSpPr>
          <p:nvPr>
            <p:ph/>
          </p:nvPr>
        </p:nvSpPr>
        <p:spPr>
          <a:xfrm>
            <a:off x="230400" y="80964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28" name="PlaceHolder 3"/>
          <p:cNvSpPr>
            <a:spLocks noGrp="1"/>
          </p:cNvSpPr>
          <p:nvPr>
            <p:ph/>
          </p:nvPr>
        </p:nvSpPr>
        <p:spPr>
          <a:xfrm>
            <a:off x="2356200" y="809640"/>
            <a:ext cx="2024280" cy="956880"/>
          </a:xfrm>
          <a:prstGeom prst="rect">
            <a:avLst/>
          </a:prstGeom>
          <a:noFill/>
          <a:ln w="0">
            <a:noFill/>
          </a:ln>
        </p:spPr>
        <p:txBody>
          <a:bodyPr lIns="0" rIns="0" tIns="0" bIns="0" anchor="t">
            <a:normAutofit/>
          </a:bodyPr>
          <a:p>
            <a:endParaRPr b="0" lang="en-GB" sz="3200" spc="-1" strike="noStrike">
              <a:latin typeface="Arial"/>
            </a:endParaRPr>
          </a:p>
        </p:txBody>
      </p:sp>
      <p:sp>
        <p:nvSpPr>
          <p:cNvPr id="29" name="PlaceHolder 4"/>
          <p:cNvSpPr>
            <a:spLocks noGrp="1"/>
          </p:cNvSpPr>
          <p:nvPr>
            <p:ph/>
          </p:nvPr>
        </p:nvSpPr>
        <p:spPr>
          <a:xfrm>
            <a:off x="230400" y="1857960"/>
            <a:ext cx="4148640" cy="956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gif"/><Relationship Id="rId3" Type="http://schemas.openxmlformats.org/officeDocument/2006/relationships/image" Target="../media/image2.g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4284000" y="10080"/>
            <a:ext cx="424800" cy="161640"/>
          </a:xfrm>
          <a:prstGeom prst="rect">
            <a:avLst/>
          </a:prstGeom>
          <a:noFill/>
          <a:ln w="0">
            <a:noFill/>
          </a:ln>
        </p:spPr>
        <p:style>
          <a:lnRef idx="0"/>
          <a:fillRef idx="0"/>
          <a:effectRef idx="0"/>
          <a:fontRef idx="minor"/>
        </p:style>
        <p:txBody>
          <a:bodyPr lIns="90000" rIns="90000" tIns="162000" bIns="162000" anchor="t">
            <a:noAutofit/>
          </a:bodyPr>
          <a:p>
            <a:pP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7711F694-26A3-4AB7-944F-3A52936B60AB}" type="slidenum">
              <a:rPr b="0" lang="en-GB" sz="600" spc="-1" strike="noStrike">
                <a:solidFill>
                  <a:srgbClr val="000000"/>
                </a:solidFill>
                <a:latin typeface="Arial"/>
                <a:ea typeface="DejaVu Sans"/>
              </a:rPr>
              <a:t>&lt;number&gt;</a:t>
            </a:fld>
            <a:endParaRPr b="0" lang="en-GB" sz="600" spc="-1" strike="noStrike">
              <a:latin typeface="Arial"/>
            </a:endParaRPr>
          </a:p>
        </p:txBody>
      </p:sp>
      <p:sp>
        <p:nvSpPr>
          <p:cNvPr id="1" name=""/>
          <p:cNvSpPr/>
          <p:nvPr/>
        </p:nvSpPr>
        <p:spPr>
          <a:xfrm>
            <a:off x="3312000" y="3286080"/>
            <a:ext cx="1295640" cy="136080"/>
          </a:xfrm>
          <a:prstGeom prst="rect">
            <a:avLst/>
          </a:prstGeom>
          <a:noFill/>
          <a:ln w="0">
            <a:noFill/>
          </a:ln>
        </p:spPr>
        <p:style>
          <a:lnRef idx="0"/>
          <a:fillRef idx="0"/>
          <a:effectRef idx="0"/>
          <a:fontRef idx="minor"/>
        </p:style>
        <p:txBody>
          <a:bodyPr lIns="90000" rIns="90000" tIns="136800" bIns="13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700" spc="-1" strike="noStrike">
                <a:solidFill>
                  <a:srgbClr val="dc2300"/>
                </a:solidFill>
                <a:latin typeface="Arial"/>
                <a:ea typeface="Times New Roman"/>
              </a:rPr>
              <a:t>© 2023-2024 F. Pedullà</a:t>
            </a:r>
            <a:endParaRPr b="0" lang="en-GB" sz="700" spc="-1" strike="noStrike">
              <a:latin typeface="Arial"/>
            </a:endParaRPr>
          </a:p>
        </p:txBody>
      </p:sp>
      <p:sp>
        <p:nvSpPr>
          <p:cNvPr id="2" name=""/>
          <p:cNvSpPr/>
          <p:nvPr/>
        </p:nvSpPr>
        <p:spPr>
          <a:xfrm>
            <a:off x="0" y="3286080"/>
            <a:ext cx="789840" cy="136080"/>
          </a:xfrm>
          <a:prstGeom prst="rect">
            <a:avLst/>
          </a:prstGeom>
          <a:noFill/>
          <a:ln w="0">
            <a:noFill/>
          </a:ln>
        </p:spPr>
        <p:style>
          <a:lnRef idx="0"/>
          <a:fillRef idx="0"/>
          <a:effectRef idx="0"/>
          <a:fontRef idx="minor"/>
        </p:style>
        <p:txBody>
          <a:bodyPr lIns="90000" rIns="90000" tIns="136800" bIns="13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600" spc="-1" strike="noStrike">
                <a:solidFill>
                  <a:srgbClr val="dc2300"/>
                </a:solidFill>
                <a:latin typeface="Arial"/>
                <a:ea typeface="Times New Roman"/>
              </a:rPr>
              <a:t>AY 2023-2024</a:t>
            </a:r>
            <a:endParaRPr b="0" lang="en-GB" sz="600" spc="-1" strike="noStrike">
              <a:latin typeface="Arial"/>
            </a:endParaRPr>
          </a:p>
        </p:txBody>
      </p:sp>
      <p:sp>
        <p:nvSpPr>
          <p:cNvPr id="3" name=""/>
          <p:cNvSpPr/>
          <p:nvPr/>
        </p:nvSpPr>
        <p:spPr>
          <a:xfrm>
            <a:off x="1653480" y="-44640"/>
            <a:ext cx="1254240" cy="136080"/>
          </a:xfrm>
          <a:prstGeom prst="rect">
            <a:avLst/>
          </a:prstGeom>
          <a:noFill/>
          <a:ln w="0">
            <a:noFill/>
          </a:ln>
        </p:spPr>
        <p:style>
          <a:lnRef idx="0"/>
          <a:fillRef idx="0"/>
          <a:effectRef idx="0"/>
          <a:fontRef idx="minor"/>
        </p:style>
        <p:txBody>
          <a:bodyPr lIns="90000" rIns="90000" tIns="136800" bIns="13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100" spc="-1" strike="noStrike">
                <a:solidFill>
                  <a:srgbClr val="dc2300"/>
                </a:solidFill>
                <a:latin typeface="Arial"/>
                <a:ea typeface="Times New Roman"/>
              </a:rPr>
              <a:t>IPC</a:t>
            </a:r>
            <a:endParaRPr b="0" lang="en-GB" sz="1100" spc="-1" strike="noStrike">
              <a:latin typeface="Arial"/>
            </a:endParaRPr>
          </a:p>
        </p:txBody>
      </p:sp>
      <p:sp>
        <p:nvSpPr>
          <p:cNvPr id="4" name=""/>
          <p:cNvSpPr/>
          <p:nvPr/>
        </p:nvSpPr>
        <p:spPr>
          <a:xfrm>
            <a:off x="-120240" y="-22680"/>
            <a:ext cx="694080" cy="136080"/>
          </a:xfrm>
          <a:prstGeom prst="rect">
            <a:avLst/>
          </a:prstGeom>
          <a:noFill/>
          <a:ln w="0">
            <a:noFill/>
          </a:ln>
        </p:spPr>
        <p:style>
          <a:lnRef idx="0"/>
          <a:fillRef idx="0"/>
          <a:effectRef idx="0"/>
          <a:fontRef idx="minor"/>
        </p:style>
        <p:txBody>
          <a:bodyPr lIns="90000" rIns="90000" tIns="136800" bIns="13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900" spc="-1" strike="noStrike">
                <a:solidFill>
                  <a:srgbClr val="dc2300"/>
                </a:solidFill>
                <a:latin typeface="Arial"/>
                <a:ea typeface="Times New Roman"/>
              </a:rPr>
              <a:t>CS&amp;P</a:t>
            </a:r>
            <a:endParaRPr b="0" lang="en-GB" sz="900" spc="-1" strike="noStrike">
              <a:latin typeface="Arial"/>
            </a:endParaRPr>
          </a:p>
        </p:txBody>
      </p:sp>
      <p:pic>
        <p:nvPicPr>
          <p:cNvPr id="5" name="" descr=""/>
          <p:cNvPicPr/>
          <p:nvPr/>
        </p:nvPicPr>
        <p:blipFill>
          <a:blip r:embed="rId2"/>
          <a:stretch/>
        </p:blipFill>
        <p:spPr>
          <a:xfrm>
            <a:off x="30240" y="195840"/>
            <a:ext cx="4520160" cy="33120"/>
          </a:xfrm>
          <a:prstGeom prst="rect">
            <a:avLst/>
          </a:prstGeom>
          <a:ln w="0">
            <a:noFill/>
          </a:ln>
        </p:spPr>
      </p:pic>
      <p:pic>
        <p:nvPicPr>
          <p:cNvPr id="6" name="" descr=""/>
          <p:cNvPicPr/>
          <p:nvPr/>
        </p:nvPicPr>
        <p:blipFill>
          <a:blip r:embed="rId3"/>
          <a:stretch/>
        </p:blipFill>
        <p:spPr>
          <a:xfrm>
            <a:off x="35640" y="3307680"/>
            <a:ext cx="4520160" cy="16920"/>
          </a:xfrm>
          <a:prstGeom prst="rect">
            <a:avLst/>
          </a:prstGeom>
          <a:ln w="0">
            <a:noFill/>
          </a:ln>
        </p:spPr>
      </p:pic>
      <p:sp>
        <p:nvSpPr>
          <p:cNvPr id="7" name="PlaceHolder 1"/>
          <p:cNvSpPr>
            <a:spLocks noGrp="1"/>
          </p:cNvSpPr>
          <p:nvPr>
            <p:ph type="title"/>
          </p:nvPr>
        </p:nvSpPr>
        <p:spPr>
          <a:xfrm>
            <a:off x="230400" y="137880"/>
            <a:ext cx="4148640" cy="577440"/>
          </a:xfrm>
          <a:prstGeom prst="rect">
            <a:avLst/>
          </a:prstGeom>
          <a:noFill/>
          <a:ln w="0">
            <a:noFill/>
          </a:ln>
        </p:spPr>
        <p:txBody>
          <a:bodyPr lIns="0" rIns="0" tIns="0" bIns="0" anchor="ctr">
            <a:noAutofit/>
          </a:bodyPr>
          <a:p>
            <a:pPr algn="ctr">
              <a:buNone/>
            </a:pPr>
            <a:r>
              <a:rPr b="0" lang="en-GB" sz="4400" spc="-1" strike="noStrike">
                <a:latin typeface="Arial"/>
              </a:rPr>
              <a:t>Click to </a:t>
            </a:r>
            <a:r>
              <a:rPr b="0" lang="en-GB" sz="4400" spc="-1" strike="noStrike">
                <a:latin typeface="Arial"/>
              </a:rPr>
              <a:t>edit the </a:t>
            </a:r>
            <a:r>
              <a:rPr b="0" lang="en-GB" sz="4400" spc="-1" strike="noStrike">
                <a:latin typeface="Arial"/>
              </a:rPr>
              <a:t>title text </a:t>
            </a:r>
            <a:r>
              <a:rPr b="0" lang="en-GB" sz="4400" spc="-1" strike="noStrike">
                <a:latin typeface="Arial"/>
              </a:rPr>
              <a:t>format</a:t>
            </a:r>
            <a:endParaRPr b="0" lang="en-GB" sz="4400" spc="-1" strike="noStrike">
              <a:latin typeface="Arial"/>
            </a:endParaRPr>
          </a:p>
        </p:txBody>
      </p:sp>
      <p:sp>
        <p:nvSpPr>
          <p:cNvPr id="8" name="PlaceHolder 2"/>
          <p:cNvSpPr>
            <a:spLocks noGrp="1"/>
          </p:cNvSpPr>
          <p:nvPr>
            <p:ph type="body"/>
          </p:nvPr>
        </p:nvSpPr>
        <p:spPr>
          <a:xfrm>
            <a:off x="230400" y="809640"/>
            <a:ext cx="4148640" cy="2006640"/>
          </a:xfrm>
          <a:prstGeom prst="rect">
            <a:avLst/>
          </a:prstGeom>
          <a:noFill/>
          <a:ln w="0">
            <a:noFill/>
          </a:ln>
        </p:spPr>
        <p:txBody>
          <a:bodyPr lIns="0" rIns="0" tIns="0" bIns="0" anchor="t">
            <a:normAutofit fontScale="63000"/>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 name=""/>
          <p:cNvSpPr/>
          <p:nvPr/>
        </p:nvSpPr>
        <p:spPr>
          <a:xfrm>
            <a:off x="425880" y="576000"/>
            <a:ext cx="3700080" cy="1926000"/>
          </a:xfrm>
          <a:prstGeom prst="rect">
            <a:avLst/>
          </a:prstGeom>
          <a:solidFill>
            <a:srgbClr val="ffffff"/>
          </a:solidFill>
          <a:ln w="0">
            <a:solidFill>
              <a:srgbClr val="000000"/>
            </a:solidFill>
          </a:ln>
          <a:effectLst>
            <a:outerShdw blurRad="0" dir="2700000" dist="152225" rotWithShape="0">
              <a:srgbClr val="808080"/>
            </a:outerShdw>
          </a:effectLst>
        </p:spPr>
        <p:style>
          <a:lnRef idx="0"/>
          <a:fillRef idx="0"/>
          <a:effectRef idx="0"/>
          <a:fontRef idx="minor"/>
        </p:style>
        <p:txBody>
          <a:bodyPr lIns="0" rIns="0" tIns="0" bIns="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6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600" spc="-1" strike="noStrike">
                <a:solidFill>
                  <a:srgbClr val="000000"/>
                </a:solidFill>
                <a:latin typeface="Arial"/>
                <a:ea typeface="DejaVu Sans"/>
              </a:rPr>
              <a:t>Module 9</a:t>
            </a:r>
            <a:endParaRPr b="0" lang="en-GB" sz="16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600" spc="-1" strike="noStrike">
                <a:solidFill>
                  <a:srgbClr val="000000"/>
                </a:solidFill>
                <a:latin typeface="Arial"/>
                <a:ea typeface="DejaVu Sans"/>
              </a:rPr>
              <a:t>System V IPC</a:t>
            </a:r>
            <a:endParaRPr b="0" lang="en-GB" sz="1600" spc="-1" strike="noStrike">
              <a:latin typeface="Arial"/>
            </a:endParaRPr>
          </a:p>
          <a:p>
            <a:pPr algn="ctr">
              <a:lnSpc>
                <a:spcPct val="101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134360"/>
                <a:tab algn="l" pos="10332720"/>
                <a:tab algn="l" pos="10782000"/>
              </a:tabLst>
            </a:pPr>
            <a:endParaRPr b="0" lang="en-GB" sz="1800" spc="-1" strike="noStrike">
              <a:latin typeface="Arial"/>
            </a:endParaRPr>
          </a:p>
        </p:txBody>
      </p:sp>
      <p:sp>
        <p:nvSpPr>
          <p:cNvPr id="52" name=""/>
          <p:cNvSpPr/>
          <p:nvPr/>
        </p:nvSpPr>
        <p:spPr>
          <a:xfrm>
            <a:off x="71280" y="3030480"/>
            <a:ext cx="4433760" cy="27936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440" spc="-1" strike="noStrike">
                <a:solidFill>
                  <a:srgbClr val="000000"/>
                </a:solidFill>
                <a:latin typeface="Courier New"/>
                <a:ea typeface="Times New Roman"/>
              </a:rPr>
              <a:t>Copyright © 2023-2024 Francesco Pedullà</a:t>
            </a:r>
            <a:endParaRPr b="0" lang="en-GB" sz="44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440" spc="-1" strike="noStrike">
                <a:solidFill>
                  <a:srgbClr val="000000"/>
                </a:solidFill>
                <a:latin typeface="Courier New"/>
                <a:ea typeface="Times New Roman"/>
              </a:rPr>
              <a:t>Copyright © 2005-2007 Alex Delis (delis@pitt.edu)</a:t>
            </a:r>
            <a:endParaRPr b="0" lang="en-GB" sz="440" spc="-1" strike="noStrike">
              <a:latin typeface="Arial"/>
            </a:endParaRPr>
          </a:p>
        </p:txBody>
      </p:sp>
      <p:sp>
        <p:nvSpPr>
          <p:cNvPr id="53" name=""/>
          <p:cNvSpPr/>
          <p:nvPr/>
        </p:nvSpPr>
        <p:spPr>
          <a:xfrm>
            <a:off x="1271520" y="1451520"/>
            <a:ext cx="2022120" cy="268560"/>
          </a:xfrm>
          <a:prstGeom prst="rect">
            <a:avLst/>
          </a:prstGeom>
          <a:noFill/>
          <a:ln w="0">
            <a:noFill/>
          </a:ln>
        </p:spPr>
        <p:style>
          <a:lnRef idx="0"/>
          <a:fillRef idx="0"/>
          <a:effectRef idx="0"/>
          <a:fontRef idx="minor"/>
        </p:style>
        <p:txBody>
          <a:bodyPr lIns="0" rIns="0" tIns="0" bIns="0" anchor="t">
            <a:noAutofit/>
          </a:bodyPr>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900" spc="-1" strike="noStrike">
                <a:solidFill>
                  <a:srgbClr val="000000"/>
                </a:solidFill>
                <a:latin typeface="Arial"/>
                <a:ea typeface="HG Mincho Light J"/>
              </a:rPr>
              <a:t>Computer Systems &amp; Programming</a:t>
            </a:r>
            <a:endParaRPr b="0" lang="en-GB" sz="9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900" spc="-1" strike="noStrike">
                <a:solidFill>
                  <a:srgbClr val="000000"/>
                </a:solidFill>
                <a:latin typeface="Arial"/>
                <a:ea typeface="HG Mincho Light J"/>
              </a:rPr>
              <a:t>Academic Year 2023-2024</a:t>
            </a:r>
            <a:endParaRPr b="0" lang="en-GB" sz="9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95400" y="327960"/>
            <a:ext cx="4402440" cy="234360"/>
          </a:xfrm>
          <a:prstGeom prst="rect">
            <a:avLst/>
          </a:prstGeom>
          <a:noFill/>
          <a:ln w="0">
            <a:noFill/>
          </a:ln>
        </p:spPr>
        <p:txBody>
          <a:bodyPr lIns="0" rIns="0" tIns="0" bIns="0" anchor="t">
            <a:noAutofit/>
          </a:bodyPr>
          <a:p>
            <a:pPr marL="12600" algn="ctr">
              <a:lnSpc>
                <a:spcPct val="100000"/>
              </a:lnSpc>
              <a:spcBef>
                <a:spcPts val="136"/>
              </a:spcBef>
              <a:buNone/>
            </a:pPr>
            <a:r>
              <a:rPr b="1" lang="en-GB" sz="1400" spc="66" strike="noStrike">
                <a:solidFill>
                  <a:srgbClr val="3232b2"/>
                </a:solidFill>
                <a:latin typeface="Microsoft Sans Serif"/>
              </a:rPr>
              <a:t>The function </a:t>
            </a:r>
            <a:r>
              <a:rPr b="1" lang="en-GB" sz="1400" spc="66" strike="noStrike">
                <a:solidFill>
                  <a:srgbClr val="3232b2"/>
                </a:solidFill>
                <a:latin typeface="Courier New"/>
              </a:rPr>
              <a:t>shmctl()</a:t>
            </a:r>
            <a:r>
              <a:rPr b="1" lang="en-GB" sz="1400" spc="66" strike="noStrike">
                <a:solidFill>
                  <a:srgbClr val="3232b2"/>
                </a:solidFill>
                <a:latin typeface="Microsoft Sans Serif"/>
              </a:rPr>
              <a:t> - I</a:t>
            </a:r>
            <a:endParaRPr b="0" lang="en-GB" sz="1400" spc="-1" strike="noStrike">
              <a:latin typeface="Arial"/>
            </a:endParaRPr>
          </a:p>
        </p:txBody>
      </p:sp>
      <p:sp>
        <p:nvSpPr>
          <p:cNvPr id="97" name="object 3"/>
          <p:cNvSpPr/>
          <p:nvPr/>
        </p:nvSpPr>
        <p:spPr>
          <a:xfrm>
            <a:off x="2875680" y="1017000"/>
            <a:ext cx="40680" cy="360"/>
          </a:xfrm>
          <a:custGeom>
            <a:avLst/>
            <a:gdLst/>
            <a:ahLst/>
            <a:rect l="l" t="t" r="r" b="b"/>
            <a:pathLst>
              <a:path w="43180" h="0">
                <a:moveTo>
                  <a:pt x="0" y="0"/>
                </a:moveTo>
                <a:lnTo>
                  <a:pt x="42672" y="0"/>
                </a:lnTo>
              </a:path>
            </a:pathLst>
          </a:custGeom>
          <a:noFill/>
          <a:ln w="6095">
            <a:solidFill>
              <a:srgbClr val="000000"/>
            </a:solidFill>
            <a:round/>
          </a:ln>
        </p:spPr>
        <p:style>
          <a:lnRef idx="0"/>
          <a:fillRef idx="0"/>
          <a:effectRef idx="0"/>
          <a:fontRef idx="minor"/>
        </p:style>
      </p:sp>
      <p:sp>
        <p:nvSpPr>
          <p:cNvPr id="98" name="object 4"/>
          <p:cNvSpPr/>
          <p:nvPr/>
        </p:nvSpPr>
        <p:spPr>
          <a:xfrm>
            <a:off x="3058560" y="1753200"/>
            <a:ext cx="40680" cy="360"/>
          </a:xfrm>
          <a:custGeom>
            <a:avLst/>
            <a:gdLst/>
            <a:ahLst/>
            <a:rect l="l" t="t" r="r" b="b"/>
            <a:pathLst>
              <a:path w="43180" h="0">
                <a:moveTo>
                  <a:pt x="0" y="0"/>
                </a:moveTo>
                <a:lnTo>
                  <a:pt x="42672" y="0"/>
                </a:lnTo>
              </a:path>
            </a:pathLst>
          </a:custGeom>
          <a:noFill/>
          <a:ln w="6095">
            <a:solidFill>
              <a:srgbClr val="000000"/>
            </a:solidFill>
            <a:round/>
          </a:ln>
        </p:spPr>
        <p:style>
          <a:lnRef idx="0"/>
          <a:fillRef idx="0"/>
          <a:effectRef idx="0"/>
          <a:fontRef idx="minor"/>
        </p:style>
      </p:sp>
      <p:sp>
        <p:nvSpPr>
          <p:cNvPr id="99" name="PlaceHolder 2"/>
          <p:cNvSpPr>
            <a:spLocks noGrp="1"/>
          </p:cNvSpPr>
          <p:nvPr>
            <p:ph/>
          </p:nvPr>
        </p:nvSpPr>
        <p:spPr>
          <a:xfrm>
            <a:off x="316440" y="724680"/>
            <a:ext cx="3974400" cy="1926000"/>
          </a:xfrm>
          <a:prstGeom prst="rect">
            <a:avLst/>
          </a:prstGeom>
          <a:noFill/>
          <a:ln w="0">
            <a:noFill/>
          </a:ln>
        </p:spPr>
        <p:txBody>
          <a:bodyPr lIns="0" rIns="0" tIns="11520" bIns="0" anchor="t">
            <a:noAutofit/>
          </a:bodyPr>
          <a:p>
            <a:pPr marL="42480">
              <a:lnSpc>
                <a:spcPct val="100000"/>
              </a:lnSpc>
              <a:spcBef>
                <a:spcPts val="91"/>
              </a:spcBef>
              <a:buNone/>
            </a:pPr>
            <a:r>
              <a:rPr b="0" i="1" lang="en-GB" sz="1100" spc="-1" strike="noStrike">
                <a:solidFill>
                  <a:srgbClr val="000000"/>
                </a:solidFill>
                <a:latin typeface="Courier New"/>
              </a:rPr>
              <a:t>int</a:t>
            </a:r>
            <a:r>
              <a:rPr b="0" i="1" lang="en-GB" sz="1100" spc="35" strike="noStrike">
                <a:solidFill>
                  <a:srgbClr val="000000"/>
                </a:solidFill>
                <a:latin typeface="Courier New"/>
              </a:rPr>
              <a:t> </a:t>
            </a:r>
            <a:r>
              <a:rPr b="0" i="1" lang="en-GB" sz="1100" spc="-12" strike="noStrike">
                <a:solidFill>
                  <a:srgbClr val="000000"/>
                </a:solidFill>
                <a:latin typeface="Courier New"/>
              </a:rPr>
              <a:t>shmctl(int</a:t>
            </a:r>
            <a:r>
              <a:rPr b="0" i="1" lang="en-GB" sz="1100" spc="35" strike="noStrike">
                <a:solidFill>
                  <a:srgbClr val="000000"/>
                </a:solidFill>
                <a:latin typeface="Courier New"/>
              </a:rPr>
              <a:t> </a:t>
            </a:r>
            <a:r>
              <a:rPr b="0" i="1" lang="en-GB" sz="1100" spc="-52" strike="noStrike">
                <a:solidFill>
                  <a:srgbClr val="000000"/>
                </a:solidFill>
                <a:latin typeface="Courier New"/>
              </a:rPr>
              <a:t>shmid,</a:t>
            </a:r>
            <a:r>
              <a:rPr b="0" i="1" lang="en-GB" sz="1100" spc="32" strike="noStrike">
                <a:solidFill>
                  <a:srgbClr val="000000"/>
                </a:solidFill>
                <a:latin typeface="Courier New"/>
              </a:rPr>
              <a:t> </a:t>
            </a:r>
            <a:r>
              <a:rPr b="0" i="1" lang="en-GB" sz="1100" spc="-1" strike="noStrike">
                <a:solidFill>
                  <a:srgbClr val="000000"/>
                </a:solidFill>
                <a:latin typeface="Courier New"/>
              </a:rPr>
              <a:t>int</a:t>
            </a:r>
            <a:r>
              <a:rPr b="0" i="1" lang="en-GB" sz="1100" spc="35" strike="noStrike">
                <a:solidFill>
                  <a:srgbClr val="000000"/>
                </a:solidFill>
                <a:latin typeface="Courier New"/>
              </a:rPr>
              <a:t> </a:t>
            </a:r>
            <a:r>
              <a:rPr b="0" i="1" lang="en-GB" sz="1100" spc="-46" strike="noStrike">
                <a:solidFill>
                  <a:srgbClr val="000000"/>
                </a:solidFill>
                <a:latin typeface="Courier New"/>
              </a:rPr>
              <a:t>cmd,</a:t>
            </a:r>
            <a:r>
              <a:rPr b="0" i="1" lang="en-GB" sz="1100" spc="41" strike="noStrike">
                <a:solidFill>
                  <a:srgbClr val="000000"/>
                </a:solidFill>
                <a:latin typeface="Courier New"/>
              </a:rPr>
              <a:t> </a:t>
            </a:r>
            <a:r>
              <a:rPr b="0" i="1" lang="en-GB" sz="1100" spc="-15" strike="noStrike">
                <a:solidFill>
                  <a:srgbClr val="000000"/>
                </a:solidFill>
                <a:latin typeface="Courier New"/>
              </a:rPr>
              <a:t>struct</a:t>
            </a:r>
            <a:r>
              <a:rPr b="0" i="1" lang="en-GB" sz="1100" spc="46" strike="noStrike">
                <a:solidFill>
                  <a:srgbClr val="000000"/>
                </a:solidFill>
                <a:latin typeface="Courier New"/>
              </a:rPr>
              <a:t> </a:t>
            </a:r>
            <a:r>
              <a:rPr b="0" i="1" lang="en-GB" sz="1100" spc="-55" strike="noStrike">
                <a:solidFill>
                  <a:srgbClr val="000000"/>
                </a:solidFill>
                <a:latin typeface="Courier New"/>
              </a:rPr>
              <a:t>shmid</a:t>
            </a:r>
            <a:r>
              <a:rPr b="0" i="1" lang="en-GB" sz="1100" spc="55" strike="noStrike">
                <a:solidFill>
                  <a:srgbClr val="000000"/>
                </a:solidFill>
                <a:latin typeface="Courier New"/>
              </a:rPr>
              <a:t> </a:t>
            </a:r>
            <a:r>
              <a:rPr b="0" i="1" lang="en-GB" sz="1100" spc="-97" strike="noStrike">
                <a:solidFill>
                  <a:srgbClr val="000000"/>
                </a:solidFill>
                <a:latin typeface="Courier New"/>
              </a:rPr>
              <a:t>ds</a:t>
            </a:r>
            <a:r>
              <a:rPr b="0" i="1" lang="en-GB" sz="1100" spc="35" strike="noStrike">
                <a:solidFill>
                  <a:srgbClr val="000000"/>
                </a:solidFill>
                <a:latin typeface="Courier New"/>
              </a:rPr>
              <a:t> </a:t>
            </a:r>
            <a:r>
              <a:rPr b="0" i="1" lang="en-GB" sz="1100" spc="12" strike="noStrike">
                <a:solidFill>
                  <a:srgbClr val="000000"/>
                </a:solidFill>
                <a:latin typeface="Courier New"/>
              </a:rPr>
              <a:t>*buf)</a:t>
            </a:r>
            <a:endParaRPr b="0" lang="en-GB" sz="1100" spc="-1" strike="noStrike">
              <a:latin typeface="Arial"/>
            </a:endParaRPr>
          </a:p>
          <a:p>
            <a:pPr marL="319320" indent="-147960">
              <a:lnSpc>
                <a:spcPct val="102000"/>
              </a:lnSpc>
              <a:spcBef>
                <a:spcPts val="865"/>
              </a:spcBef>
              <a:buClr>
                <a:srgbClr val="3232b2"/>
              </a:buClr>
              <a:buSzPct val="73000"/>
              <a:buFont typeface="Lucida Sans Unicode"/>
              <a:buChar char="►"/>
              <a:tabLst>
                <a:tab algn="l" pos="320760"/>
              </a:tabLst>
            </a:pPr>
            <a:r>
              <a:rPr b="0" lang="en-GB" sz="1100" spc="-55" strike="noStrike">
                <a:solidFill>
                  <a:srgbClr val="000000"/>
                </a:solidFill>
                <a:latin typeface="Tahoma"/>
              </a:rPr>
              <a:t>performs</a:t>
            </a:r>
            <a:r>
              <a:rPr b="0" lang="en-GB" sz="1100" spc="15" strike="noStrike">
                <a:solidFill>
                  <a:srgbClr val="000000"/>
                </a:solidFill>
                <a:latin typeface="Tahoma"/>
              </a:rPr>
              <a:t> </a:t>
            </a:r>
            <a:r>
              <a:rPr b="0" lang="en-GB" sz="1100" spc="-41" strike="noStrike">
                <a:solidFill>
                  <a:srgbClr val="000000"/>
                </a:solidFill>
                <a:latin typeface="Tahoma"/>
              </a:rPr>
              <a:t>the</a:t>
            </a:r>
            <a:r>
              <a:rPr b="0" lang="en-GB" sz="1100" spc="7" strike="noStrike">
                <a:solidFill>
                  <a:srgbClr val="000000"/>
                </a:solidFill>
                <a:latin typeface="Tahoma"/>
              </a:rPr>
              <a:t> </a:t>
            </a:r>
            <a:r>
              <a:rPr b="0" lang="en-GB" sz="1100" spc="-32" strike="noStrike">
                <a:solidFill>
                  <a:srgbClr val="000000"/>
                </a:solidFill>
                <a:latin typeface="Tahoma"/>
              </a:rPr>
              <a:t>control</a:t>
            </a:r>
            <a:r>
              <a:rPr b="0" lang="en-GB" sz="1100" spc="15" strike="noStrike">
                <a:solidFill>
                  <a:srgbClr val="000000"/>
                </a:solidFill>
                <a:latin typeface="Tahoma"/>
              </a:rPr>
              <a:t> </a:t>
            </a:r>
            <a:r>
              <a:rPr b="0" lang="en-GB" sz="1100" spc="-41" strike="noStrike">
                <a:solidFill>
                  <a:srgbClr val="000000"/>
                </a:solidFill>
                <a:latin typeface="Tahoma"/>
              </a:rPr>
              <a:t>operation</a:t>
            </a:r>
            <a:r>
              <a:rPr b="0" lang="en-GB" sz="1100" spc="1" strike="noStrike">
                <a:solidFill>
                  <a:srgbClr val="000000"/>
                </a:solidFill>
                <a:latin typeface="Tahoma"/>
              </a:rPr>
              <a:t> </a:t>
            </a:r>
            <a:r>
              <a:rPr b="0" lang="en-GB" sz="1100" spc="-46" strike="noStrike">
                <a:solidFill>
                  <a:srgbClr val="000000"/>
                </a:solidFill>
                <a:latin typeface="Tahoma"/>
              </a:rPr>
              <a:t>specified</a:t>
            </a:r>
            <a:r>
              <a:rPr b="0" lang="en-GB" sz="1100" spc="1" strike="noStrike">
                <a:solidFill>
                  <a:srgbClr val="000000"/>
                </a:solidFill>
                <a:latin typeface="Tahoma"/>
              </a:rPr>
              <a:t> </a:t>
            </a:r>
            <a:r>
              <a:rPr b="0" lang="en-GB" sz="1100" spc="-66" strike="noStrike">
                <a:solidFill>
                  <a:srgbClr val="000000"/>
                </a:solidFill>
                <a:latin typeface="Tahoma"/>
              </a:rPr>
              <a:t>by</a:t>
            </a:r>
            <a:r>
              <a:rPr b="0" lang="en-GB" sz="1100" spc="12" strike="noStrike">
                <a:solidFill>
                  <a:srgbClr val="000000"/>
                </a:solidFill>
                <a:latin typeface="Tahoma"/>
              </a:rPr>
              <a:t> </a:t>
            </a:r>
            <a:r>
              <a:rPr b="0" i="1" lang="en-GB" sz="1100" spc="-60" strike="noStrike">
                <a:solidFill>
                  <a:srgbClr val="000000"/>
                </a:solidFill>
                <a:latin typeface="Arial"/>
              </a:rPr>
              <a:t>cmd</a:t>
            </a:r>
            <a:r>
              <a:rPr b="0" i="1" lang="en-GB" sz="1100" spc="52" strike="noStrike">
                <a:solidFill>
                  <a:srgbClr val="000000"/>
                </a:solidFill>
                <a:latin typeface="Arial"/>
              </a:rPr>
              <a:t> </a:t>
            </a:r>
            <a:r>
              <a:rPr b="0" lang="en-GB" sz="1100" spc="-60" strike="noStrike">
                <a:solidFill>
                  <a:srgbClr val="000000"/>
                </a:solidFill>
                <a:latin typeface="Tahoma"/>
              </a:rPr>
              <a:t>on</a:t>
            </a:r>
            <a:r>
              <a:rPr b="0" lang="en-GB" sz="1100" spc="12" strike="noStrike">
                <a:solidFill>
                  <a:srgbClr val="000000"/>
                </a:solidFill>
                <a:latin typeface="Tahoma"/>
              </a:rPr>
              <a:t> </a:t>
            </a:r>
            <a:r>
              <a:rPr b="0" lang="en-GB" sz="1100" spc="-41" strike="noStrike">
                <a:solidFill>
                  <a:srgbClr val="000000"/>
                </a:solidFill>
                <a:latin typeface="Tahoma"/>
              </a:rPr>
              <a:t>the</a:t>
            </a:r>
            <a:r>
              <a:rPr b="0" lang="en-GB" sz="1100" spc="-1" strike="noStrike">
                <a:solidFill>
                  <a:srgbClr val="000000"/>
                </a:solidFill>
                <a:latin typeface="Tahoma"/>
              </a:rPr>
              <a:t> </a:t>
            </a:r>
            <a:r>
              <a:rPr b="0" lang="en-GB" sz="1100" spc="-66" strike="noStrike">
                <a:solidFill>
                  <a:srgbClr val="000000"/>
                </a:solidFill>
                <a:latin typeface="Tahoma"/>
              </a:rPr>
              <a:t>shared </a:t>
            </a:r>
            <a:r>
              <a:rPr b="0" lang="en-GB" sz="1100" spc="-330" strike="noStrike">
                <a:solidFill>
                  <a:srgbClr val="000000"/>
                </a:solidFill>
                <a:latin typeface="Tahoma"/>
              </a:rPr>
              <a:t> </a:t>
            </a:r>
            <a:r>
              <a:rPr b="0" lang="en-GB" sz="1100" spc="-72" strike="noStrike">
                <a:solidFill>
                  <a:srgbClr val="000000"/>
                </a:solidFill>
                <a:latin typeface="Tahoma"/>
              </a:rPr>
              <a:t>memory</a:t>
            </a:r>
            <a:r>
              <a:rPr b="0" lang="en-GB" sz="1100" spc="21" strike="noStrike">
                <a:solidFill>
                  <a:srgbClr val="000000"/>
                </a:solidFill>
                <a:latin typeface="Tahoma"/>
              </a:rPr>
              <a:t> </a:t>
            </a:r>
            <a:r>
              <a:rPr b="0" lang="en-GB" sz="1100" spc="-66" strike="noStrike">
                <a:solidFill>
                  <a:srgbClr val="000000"/>
                </a:solidFill>
                <a:latin typeface="Tahoma"/>
              </a:rPr>
              <a:t>segment</a:t>
            </a:r>
            <a:r>
              <a:rPr b="0" lang="en-GB" sz="1100" spc="21" strike="noStrike">
                <a:solidFill>
                  <a:srgbClr val="000000"/>
                </a:solidFill>
                <a:latin typeface="Tahoma"/>
              </a:rPr>
              <a:t> </a:t>
            </a:r>
            <a:r>
              <a:rPr b="0" lang="en-GB" sz="1100" spc="-75" strike="noStrike">
                <a:solidFill>
                  <a:srgbClr val="000000"/>
                </a:solidFill>
                <a:latin typeface="Tahoma"/>
              </a:rPr>
              <a:t>whose</a:t>
            </a:r>
            <a:r>
              <a:rPr b="0" lang="en-GB" sz="1100" spc="7" strike="noStrike">
                <a:solidFill>
                  <a:srgbClr val="000000"/>
                </a:solidFill>
                <a:latin typeface="Tahoma"/>
              </a:rPr>
              <a:t> </a:t>
            </a:r>
            <a:r>
              <a:rPr b="0" lang="en-GB" sz="1100" spc="-32" strike="noStrike">
                <a:solidFill>
                  <a:srgbClr val="000000"/>
                </a:solidFill>
                <a:latin typeface="Tahoma"/>
              </a:rPr>
              <a:t>identifier</a:t>
            </a:r>
            <a:r>
              <a:rPr b="0" lang="en-GB" sz="1100" spc="-1" strike="noStrike">
                <a:solidFill>
                  <a:srgbClr val="000000"/>
                </a:solidFill>
                <a:latin typeface="Tahoma"/>
              </a:rPr>
              <a:t> </a:t>
            </a:r>
            <a:r>
              <a:rPr b="0" lang="en-GB" sz="1100" spc="-35" strike="noStrike">
                <a:solidFill>
                  <a:srgbClr val="000000"/>
                </a:solidFill>
                <a:latin typeface="Tahoma"/>
              </a:rPr>
              <a:t>is</a:t>
            </a:r>
            <a:r>
              <a:rPr b="0" lang="en-GB" sz="1100" spc="-1" strike="noStrike">
                <a:solidFill>
                  <a:srgbClr val="000000"/>
                </a:solidFill>
                <a:latin typeface="Tahoma"/>
              </a:rPr>
              <a:t> </a:t>
            </a:r>
            <a:r>
              <a:rPr b="0" lang="en-GB" sz="1100" spc="-55" strike="noStrike">
                <a:solidFill>
                  <a:srgbClr val="000000"/>
                </a:solidFill>
                <a:latin typeface="Tahoma"/>
              </a:rPr>
              <a:t>given</a:t>
            </a:r>
            <a:r>
              <a:rPr b="0" lang="en-GB" sz="1100" spc="1" strike="noStrike">
                <a:solidFill>
                  <a:srgbClr val="000000"/>
                </a:solidFill>
                <a:latin typeface="Tahoma"/>
              </a:rPr>
              <a:t> </a:t>
            </a:r>
            <a:r>
              <a:rPr b="0" lang="en-GB" sz="1100" spc="-26" strike="noStrike">
                <a:solidFill>
                  <a:srgbClr val="000000"/>
                </a:solidFill>
                <a:latin typeface="Tahoma"/>
              </a:rPr>
              <a:t>in</a:t>
            </a:r>
            <a:r>
              <a:rPr b="0" lang="en-GB" sz="1100" spc="-1" strike="noStrike">
                <a:solidFill>
                  <a:srgbClr val="000000"/>
                </a:solidFill>
                <a:latin typeface="Tahoma"/>
              </a:rPr>
              <a:t> </a:t>
            </a:r>
            <a:r>
              <a:rPr b="0" i="1" lang="en-GB" sz="1100" spc="-55" strike="noStrike">
                <a:solidFill>
                  <a:srgbClr val="000000"/>
                </a:solidFill>
                <a:latin typeface="Arial"/>
              </a:rPr>
              <a:t>shmid</a:t>
            </a:r>
            <a:r>
              <a:rPr b="0" lang="en-GB" sz="1100" spc="-55" strike="noStrike">
                <a:solidFill>
                  <a:srgbClr val="000000"/>
                </a:solidFill>
                <a:latin typeface="Tahoma"/>
              </a:rPr>
              <a:t>.</a:t>
            </a:r>
            <a:endParaRPr b="0" lang="en-GB" sz="1100" spc="-1" strike="noStrike">
              <a:latin typeface="Arial"/>
            </a:endParaRPr>
          </a:p>
          <a:p>
            <a:pPr marL="319320" indent="-147960">
              <a:lnSpc>
                <a:spcPct val="100000"/>
              </a:lnSpc>
              <a:spcBef>
                <a:spcPts val="901"/>
              </a:spcBef>
              <a:buClr>
                <a:srgbClr val="3232b2"/>
              </a:buClr>
              <a:buSzPct val="73000"/>
              <a:buFont typeface="Lucida Sans Unicode"/>
              <a:buChar char="►"/>
              <a:tabLst>
                <a:tab algn="l" pos="320760"/>
              </a:tabLst>
            </a:pPr>
            <a:r>
              <a:rPr b="0" lang="en-GB" sz="1100" spc="-21" strike="noStrike">
                <a:solidFill>
                  <a:srgbClr val="000000"/>
                </a:solidFill>
                <a:latin typeface="Tahoma"/>
              </a:rPr>
              <a:t>The</a:t>
            </a:r>
            <a:r>
              <a:rPr b="0" lang="en-GB" sz="1100" spc="1" strike="noStrike">
                <a:solidFill>
                  <a:srgbClr val="000000"/>
                </a:solidFill>
                <a:latin typeface="Tahoma"/>
              </a:rPr>
              <a:t> </a:t>
            </a:r>
            <a:r>
              <a:rPr b="0" i="1" lang="en-GB" sz="1100" spc="-26" strike="noStrike">
                <a:solidFill>
                  <a:srgbClr val="000000"/>
                </a:solidFill>
                <a:latin typeface="Arial"/>
              </a:rPr>
              <a:t>buf</a:t>
            </a:r>
            <a:r>
              <a:rPr b="0" i="1" lang="en-GB" sz="1100" spc="35" strike="noStrike">
                <a:solidFill>
                  <a:srgbClr val="000000"/>
                </a:solidFill>
                <a:latin typeface="Arial"/>
              </a:rPr>
              <a:t> </a:t>
            </a:r>
            <a:r>
              <a:rPr b="0" lang="en-GB" sz="1100" spc="-55" strike="noStrike">
                <a:solidFill>
                  <a:srgbClr val="000000"/>
                </a:solidFill>
                <a:latin typeface="Tahoma"/>
              </a:rPr>
              <a:t>argument</a:t>
            </a:r>
            <a:r>
              <a:rPr b="0" lang="en-GB" sz="1100" spc="12" strike="noStrike">
                <a:solidFill>
                  <a:srgbClr val="000000"/>
                </a:solidFill>
                <a:latin typeface="Tahoma"/>
              </a:rPr>
              <a:t> </a:t>
            </a:r>
            <a:r>
              <a:rPr b="0" lang="en-GB" sz="1100" spc="-35" strike="noStrike">
                <a:solidFill>
                  <a:srgbClr val="000000"/>
                </a:solidFill>
                <a:latin typeface="Tahoma"/>
              </a:rPr>
              <a:t>is</a:t>
            </a:r>
            <a:r>
              <a:rPr b="0" lang="en-GB" sz="1100" spc="-1" strike="noStrike">
                <a:solidFill>
                  <a:srgbClr val="000000"/>
                </a:solidFill>
                <a:latin typeface="Tahoma"/>
              </a:rPr>
              <a:t> </a:t>
            </a:r>
            <a:r>
              <a:rPr b="0" lang="en-GB" sz="1100" spc="-55" strike="noStrike">
                <a:solidFill>
                  <a:srgbClr val="000000"/>
                </a:solidFill>
                <a:latin typeface="Tahoma"/>
              </a:rPr>
              <a:t>a</a:t>
            </a:r>
            <a:r>
              <a:rPr b="0" lang="en-GB" sz="1100" spc="1" strike="noStrike">
                <a:solidFill>
                  <a:srgbClr val="000000"/>
                </a:solidFill>
                <a:latin typeface="Tahoma"/>
              </a:rPr>
              <a:t> </a:t>
            </a:r>
            <a:r>
              <a:rPr b="0" lang="en-GB" sz="1100" spc="-35" strike="noStrike">
                <a:solidFill>
                  <a:srgbClr val="000000"/>
                </a:solidFill>
                <a:latin typeface="Tahoma"/>
              </a:rPr>
              <a:t>pointer</a:t>
            </a:r>
            <a:r>
              <a:rPr b="0" lang="en-GB" sz="1100" spc="-1" strike="noStrike">
                <a:solidFill>
                  <a:srgbClr val="000000"/>
                </a:solidFill>
                <a:latin typeface="Tahoma"/>
              </a:rPr>
              <a:t> </a:t>
            </a:r>
            <a:r>
              <a:rPr b="0" lang="en-GB" sz="1100" spc="-15" strike="noStrike">
                <a:solidFill>
                  <a:srgbClr val="000000"/>
                </a:solidFill>
                <a:latin typeface="Tahoma"/>
              </a:rPr>
              <a:t>to</a:t>
            </a:r>
            <a:r>
              <a:rPr b="0" lang="en-GB" sz="1100" spc="7" strike="noStrike">
                <a:solidFill>
                  <a:srgbClr val="000000"/>
                </a:solidFill>
                <a:latin typeface="Tahoma"/>
              </a:rPr>
              <a:t> </a:t>
            </a:r>
            <a:r>
              <a:rPr b="0" lang="en-GB" sz="1100" spc="-55" strike="noStrike">
                <a:solidFill>
                  <a:srgbClr val="000000"/>
                </a:solidFill>
                <a:latin typeface="Tahoma"/>
              </a:rPr>
              <a:t>a</a:t>
            </a:r>
            <a:r>
              <a:rPr b="0" lang="en-GB" sz="1100" spc="1" strike="noStrike">
                <a:solidFill>
                  <a:srgbClr val="000000"/>
                </a:solidFill>
                <a:latin typeface="Tahoma"/>
              </a:rPr>
              <a:t> </a:t>
            </a:r>
            <a:r>
              <a:rPr b="0" i="1" lang="en-GB" sz="1100" spc="-55" strike="noStrike">
                <a:solidFill>
                  <a:srgbClr val="000000"/>
                </a:solidFill>
                <a:latin typeface="Arial"/>
              </a:rPr>
              <a:t>shmid</a:t>
            </a:r>
            <a:r>
              <a:rPr b="0" i="1" lang="en-GB" sz="1100" spc="55" strike="noStrike">
                <a:solidFill>
                  <a:srgbClr val="000000"/>
                </a:solidFill>
                <a:latin typeface="Arial"/>
              </a:rPr>
              <a:t>_</a:t>
            </a:r>
            <a:r>
              <a:rPr b="0" i="1" lang="en-GB" sz="1100" spc="-97" strike="noStrike">
                <a:solidFill>
                  <a:srgbClr val="000000"/>
                </a:solidFill>
                <a:latin typeface="Arial"/>
              </a:rPr>
              <a:t>ds</a:t>
            </a:r>
            <a:r>
              <a:rPr b="0" i="1" lang="en-GB" sz="1100" spc="35" strike="noStrike">
                <a:solidFill>
                  <a:srgbClr val="000000"/>
                </a:solidFill>
                <a:latin typeface="Arial"/>
              </a:rPr>
              <a:t> </a:t>
            </a:r>
            <a:r>
              <a:rPr b="0" lang="en-GB" sz="1100" spc="-41" strike="noStrike">
                <a:solidFill>
                  <a:srgbClr val="000000"/>
                </a:solidFill>
                <a:latin typeface="Tahoma"/>
              </a:rPr>
              <a:t>structure:</a:t>
            </a:r>
            <a:endParaRPr b="0" lang="en-GB" sz="1100" spc="-1" strike="noStrike">
              <a:latin typeface="Arial"/>
            </a:endParaRPr>
          </a:p>
        </p:txBody>
      </p:sp>
      <p:sp>
        <p:nvSpPr>
          <p:cNvPr id="100" name="object 6"/>
          <p:cNvSpPr/>
          <p:nvPr/>
        </p:nvSpPr>
        <p:spPr>
          <a:xfrm>
            <a:off x="600840" y="2086560"/>
            <a:ext cx="3609360" cy="176040"/>
          </a:xfrm>
          <a:custGeom>
            <a:avLst/>
            <a:gdLst/>
            <a:ahLst/>
            <a:rect l="l" t="t" r="r" b="b"/>
            <a:pathLst>
              <a:path w="3611879" h="178435">
                <a:moveTo>
                  <a:pt x="3611880" y="0"/>
                </a:moveTo>
                <a:lnTo>
                  <a:pt x="0" y="0"/>
                </a:lnTo>
                <a:lnTo>
                  <a:pt x="0" y="88392"/>
                </a:lnTo>
                <a:lnTo>
                  <a:pt x="0" y="89916"/>
                </a:lnTo>
                <a:lnTo>
                  <a:pt x="0" y="178308"/>
                </a:lnTo>
                <a:lnTo>
                  <a:pt x="3611880" y="178308"/>
                </a:lnTo>
                <a:lnTo>
                  <a:pt x="3611880" y="89916"/>
                </a:lnTo>
                <a:lnTo>
                  <a:pt x="3611880" y="88392"/>
                </a:lnTo>
                <a:lnTo>
                  <a:pt x="3611880" y="0"/>
                </a:lnTo>
                <a:close/>
              </a:path>
            </a:pathLst>
          </a:custGeom>
          <a:solidFill>
            <a:srgbClr val="e4e4e4"/>
          </a:solidFill>
          <a:ln w="0">
            <a:noFill/>
          </a:ln>
        </p:spPr>
        <p:style>
          <a:lnRef idx="0"/>
          <a:fillRef idx="0"/>
          <a:effectRef idx="0"/>
          <a:fontRef idx="minor"/>
        </p:style>
      </p:sp>
      <p:sp>
        <p:nvSpPr>
          <p:cNvPr id="101" name="object 7"/>
          <p:cNvSpPr/>
          <p:nvPr/>
        </p:nvSpPr>
        <p:spPr>
          <a:xfrm>
            <a:off x="608760" y="2060280"/>
            <a:ext cx="1402560" cy="191880"/>
          </a:xfrm>
          <a:prstGeom prst="rect">
            <a:avLst/>
          </a:prstGeom>
          <a:noFill/>
          <a:ln w="0">
            <a:noFill/>
          </a:ln>
        </p:spPr>
        <p:style>
          <a:lnRef idx="0"/>
          <a:fillRef idx="0"/>
          <a:effectRef idx="0"/>
          <a:fontRef idx="minor"/>
        </p:style>
        <p:txBody>
          <a:bodyPr lIns="0" rIns="0" tIns="12240" bIns="0" anchor="t">
            <a:spAutoFit/>
          </a:bodyPr>
          <a:p>
            <a:pPr>
              <a:lnSpc>
                <a:spcPts val="709"/>
              </a:lnSpc>
              <a:spcBef>
                <a:spcPts val="96"/>
              </a:spcBef>
              <a:buNone/>
            </a:pPr>
            <a:r>
              <a:rPr b="0" lang="en-GB" sz="600" spc="100" strike="noStrike">
                <a:solidFill>
                  <a:srgbClr val="ff0000"/>
                </a:solidFill>
                <a:latin typeface="Calibri"/>
                <a:ea typeface="DejaVu Sans"/>
              </a:rPr>
              <a:t>struct</a:t>
            </a:r>
            <a:r>
              <a:rPr b="0" lang="en-GB" sz="600" spc="310" strike="noStrike">
                <a:solidFill>
                  <a:srgbClr val="ff0000"/>
                </a:solidFill>
                <a:latin typeface="Calibri"/>
                <a:ea typeface="DejaVu Sans"/>
              </a:rPr>
              <a:t> </a:t>
            </a:r>
            <a:r>
              <a:rPr b="0" lang="en-GB" sz="600" spc="46" strike="noStrike">
                <a:solidFill>
                  <a:srgbClr val="000000"/>
                </a:solidFill>
                <a:latin typeface="Calibri"/>
                <a:ea typeface="DejaVu Sans"/>
              </a:rPr>
              <a:t>shmid_ds </a:t>
            </a:r>
            <a:r>
              <a:rPr b="0" lang="en-GB" sz="600" spc="111" strike="noStrike">
                <a:solidFill>
                  <a:srgbClr val="000000"/>
                </a:solidFill>
                <a:latin typeface="Calibri"/>
                <a:ea typeface="DejaVu Sans"/>
              </a:rPr>
              <a:t> </a:t>
            </a:r>
            <a:r>
              <a:rPr b="0" lang="en-GB" sz="600" spc="106" strike="noStrike">
                <a:solidFill>
                  <a:srgbClr val="000000"/>
                </a:solidFill>
                <a:latin typeface="Calibri"/>
                <a:ea typeface="DejaVu Sans"/>
              </a:rPr>
              <a:t>{</a:t>
            </a:r>
            <a:endParaRPr b="0" lang="en-GB" sz="600" spc="-1" strike="noStrike">
              <a:latin typeface="Arial"/>
            </a:endParaRPr>
          </a:p>
          <a:p>
            <a:pPr marL="192960">
              <a:lnSpc>
                <a:spcPts val="709"/>
              </a:lnSpc>
              <a:buNone/>
            </a:pPr>
            <a:r>
              <a:rPr b="0" lang="en-GB" sz="600" spc="111" strike="noStrike">
                <a:solidFill>
                  <a:srgbClr val="ff0000"/>
                </a:solidFill>
                <a:latin typeface="Calibri"/>
                <a:ea typeface="DejaVu Sans"/>
              </a:rPr>
              <a:t>s</a:t>
            </a:r>
            <a:r>
              <a:rPr b="0" lang="en-GB" sz="600" spc="145" strike="noStrike">
                <a:solidFill>
                  <a:srgbClr val="ff0000"/>
                </a:solidFill>
                <a:latin typeface="Calibri"/>
                <a:ea typeface="DejaVu Sans"/>
              </a:rPr>
              <a:t>t</a:t>
            </a:r>
            <a:r>
              <a:rPr b="0" lang="en-GB" sz="600" spc="137" strike="noStrike">
                <a:solidFill>
                  <a:srgbClr val="ff0000"/>
                </a:solidFill>
                <a:latin typeface="Calibri"/>
                <a:ea typeface="DejaVu Sans"/>
              </a:rPr>
              <a:t>r</a:t>
            </a:r>
            <a:r>
              <a:rPr b="0" lang="en-GB" sz="600" spc="32" strike="noStrike">
                <a:solidFill>
                  <a:srgbClr val="ff0000"/>
                </a:solidFill>
                <a:latin typeface="Calibri"/>
                <a:ea typeface="DejaVu Sans"/>
              </a:rPr>
              <a:t>u</a:t>
            </a:r>
            <a:r>
              <a:rPr b="0" lang="en-GB" sz="600" spc="92" strike="noStrike">
                <a:solidFill>
                  <a:srgbClr val="ff0000"/>
                </a:solidFill>
                <a:latin typeface="Calibri"/>
                <a:ea typeface="DejaVu Sans"/>
              </a:rPr>
              <a:t>c</a:t>
            </a:r>
            <a:r>
              <a:rPr b="0" lang="en-GB" sz="600" spc="94" strike="noStrike">
                <a:solidFill>
                  <a:srgbClr val="ff0000"/>
                </a:solidFill>
                <a:latin typeface="Calibri"/>
                <a:ea typeface="DejaVu Sans"/>
              </a:rPr>
              <a:t>t</a:t>
            </a:r>
            <a:r>
              <a:rPr b="0" lang="en-GB" sz="600" spc="-1" strike="noStrike">
                <a:solidFill>
                  <a:srgbClr val="ff0000"/>
                </a:solidFill>
                <a:latin typeface="Calibri"/>
                <a:ea typeface="DejaVu Sans"/>
              </a:rPr>
              <a:t>   </a:t>
            </a:r>
            <a:r>
              <a:rPr b="0" lang="en-GB" sz="600" spc="-60" strike="noStrike">
                <a:solidFill>
                  <a:srgbClr val="ff0000"/>
                </a:solidFill>
                <a:latin typeface="Calibri"/>
                <a:ea typeface="DejaVu Sans"/>
              </a:rPr>
              <a:t> </a:t>
            </a:r>
            <a:r>
              <a:rPr b="0" lang="en-GB" sz="600" spc="205" strike="noStrike">
                <a:solidFill>
                  <a:srgbClr val="000000"/>
                </a:solidFill>
                <a:latin typeface="Calibri"/>
                <a:ea typeface="DejaVu Sans"/>
              </a:rPr>
              <a:t>i</a:t>
            </a:r>
            <a:r>
              <a:rPr b="0" lang="en-GB" sz="600" spc="32" strike="noStrike">
                <a:solidFill>
                  <a:srgbClr val="000000"/>
                </a:solidFill>
                <a:latin typeface="Calibri"/>
                <a:ea typeface="DejaVu Sans"/>
              </a:rPr>
              <a:t>p</a:t>
            </a:r>
            <a:r>
              <a:rPr b="0" lang="en-GB" sz="600" spc="92" strike="noStrike">
                <a:solidFill>
                  <a:srgbClr val="000000"/>
                </a:solidFill>
                <a:latin typeface="Calibri"/>
                <a:ea typeface="DejaVu Sans"/>
              </a:rPr>
              <a:t>c</a:t>
            </a:r>
            <a:r>
              <a:rPr b="0" lang="en-GB" sz="600" spc="46" strike="noStrike">
                <a:solidFill>
                  <a:srgbClr val="000000"/>
                </a:solidFill>
                <a:latin typeface="Calibri"/>
                <a:ea typeface="DejaVu Sans"/>
              </a:rPr>
              <a:t>_</a:t>
            </a:r>
            <a:r>
              <a:rPr b="0" lang="en-GB" sz="600" spc="32" strike="noStrike">
                <a:solidFill>
                  <a:srgbClr val="000000"/>
                </a:solidFill>
                <a:latin typeface="Calibri"/>
                <a:ea typeface="DejaVu Sans"/>
              </a:rPr>
              <a:t>p</a:t>
            </a:r>
            <a:r>
              <a:rPr b="0" lang="en-GB" sz="600" spc="46" strike="noStrike">
                <a:solidFill>
                  <a:srgbClr val="000000"/>
                </a:solidFill>
                <a:latin typeface="Calibri"/>
                <a:ea typeface="DejaVu Sans"/>
              </a:rPr>
              <a:t>e</a:t>
            </a:r>
            <a:r>
              <a:rPr b="0" lang="en-GB" sz="600" spc="137" strike="noStrike">
                <a:solidFill>
                  <a:srgbClr val="000000"/>
                </a:solidFill>
                <a:latin typeface="Calibri"/>
                <a:ea typeface="DejaVu Sans"/>
              </a:rPr>
              <a:t>r</a:t>
            </a:r>
            <a:r>
              <a:rPr b="0" lang="en-GB" sz="600" spc="-165" strike="noStrike">
                <a:solidFill>
                  <a:srgbClr val="000000"/>
                </a:solidFill>
                <a:latin typeface="Calibri"/>
                <a:ea typeface="DejaVu Sans"/>
              </a:rPr>
              <a:t>m</a:t>
            </a:r>
            <a:r>
              <a:rPr b="0" lang="en-GB" sz="600" spc="-1" strike="noStrike">
                <a:solidFill>
                  <a:srgbClr val="000000"/>
                </a:solidFill>
                <a:latin typeface="Calibri"/>
                <a:ea typeface="DejaVu Sans"/>
              </a:rPr>
              <a:t>   </a:t>
            </a:r>
            <a:r>
              <a:rPr b="0" lang="en-GB" sz="600" spc="-35"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32" strike="noStrike">
                <a:solidFill>
                  <a:srgbClr val="000000"/>
                </a:solidFill>
                <a:latin typeface="Calibri"/>
                <a:ea typeface="DejaVu Sans"/>
              </a:rPr>
              <a:t>p</a:t>
            </a:r>
            <a:r>
              <a:rPr b="0" lang="en-GB" sz="600" spc="46" strike="noStrike">
                <a:solidFill>
                  <a:srgbClr val="000000"/>
                </a:solidFill>
                <a:latin typeface="Calibri"/>
                <a:ea typeface="DejaVu Sans"/>
              </a:rPr>
              <a:t>e</a:t>
            </a:r>
            <a:r>
              <a:rPr b="0" lang="en-GB" sz="600" spc="137" strike="noStrike">
                <a:solidFill>
                  <a:srgbClr val="000000"/>
                </a:solidFill>
                <a:latin typeface="Calibri"/>
                <a:ea typeface="DejaVu Sans"/>
              </a:rPr>
              <a:t>r</a:t>
            </a:r>
            <a:r>
              <a:rPr b="0" lang="en-GB" sz="600" spc="-165" strike="noStrike">
                <a:solidFill>
                  <a:srgbClr val="000000"/>
                </a:solidFill>
                <a:latin typeface="Calibri"/>
                <a:ea typeface="DejaVu Sans"/>
              </a:rPr>
              <a:t>m</a:t>
            </a:r>
            <a:r>
              <a:rPr b="0" lang="en-GB" sz="600" spc="-35" strike="noStrike">
                <a:solidFill>
                  <a:srgbClr val="000000"/>
                </a:solidFill>
                <a:latin typeface="Calibri"/>
                <a:ea typeface="DejaVu Sans"/>
              </a:rPr>
              <a:t> </a:t>
            </a:r>
            <a:r>
              <a:rPr b="0" lang="en-GB" sz="600" spc="137" strike="noStrike">
                <a:solidFill>
                  <a:srgbClr val="000000"/>
                </a:solidFill>
                <a:latin typeface="Calibri"/>
                <a:ea typeface="DejaVu Sans"/>
              </a:rPr>
              <a:t>;</a:t>
            </a:r>
            <a:endParaRPr b="0" lang="en-GB" sz="600" spc="-1" strike="noStrike">
              <a:latin typeface="Arial"/>
            </a:endParaRPr>
          </a:p>
        </p:txBody>
      </p:sp>
      <p:sp>
        <p:nvSpPr>
          <p:cNvPr id="102" name="object 8"/>
          <p:cNvSpPr/>
          <p:nvPr/>
        </p:nvSpPr>
        <p:spPr>
          <a:xfrm>
            <a:off x="600840" y="2263320"/>
            <a:ext cx="3609360" cy="619920"/>
          </a:xfrm>
          <a:custGeom>
            <a:avLst/>
            <a:gdLst/>
            <a:ahLst/>
            <a:rect l="l" t="t" r="r" b="b"/>
            <a:pathLst>
              <a:path w="3611879" h="622300">
                <a:moveTo>
                  <a:pt x="3611880" y="0"/>
                </a:moveTo>
                <a:lnTo>
                  <a:pt x="0" y="0"/>
                </a:lnTo>
                <a:lnTo>
                  <a:pt x="0" y="88392"/>
                </a:lnTo>
                <a:lnTo>
                  <a:pt x="0" y="89916"/>
                </a:lnTo>
                <a:lnTo>
                  <a:pt x="0" y="621792"/>
                </a:lnTo>
                <a:lnTo>
                  <a:pt x="3611880" y="621792"/>
                </a:lnTo>
                <a:lnTo>
                  <a:pt x="3611880" y="88392"/>
                </a:lnTo>
                <a:lnTo>
                  <a:pt x="3611880" y="0"/>
                </a:lnTo>
                <a:close/>
              </a:path>
            </a:pathLst>
          </a:custGeom>
          <a:solidFill>
            <a:srgbClr val="e4e4e4"/>
          </a:solidFill>
          <a:ln w="0">
            <a:noFill/>
          </a:ln>
        </p:spPr>
        <p:style>
          <a:lnRef idx="0"/>
          <a:fillRef idx="0"/>
          <a:effectRef idx="0"/>
          <a:fontRef idx="minor"/>
        </p:style>
      </p:sp>
      <p:sp>
        <p:nvSpPr>
          <p:cNvPr id="103" name="object 9"/>
          <p:cNvSpPr/>
          <p:nvPr/>
        </p:nvSpPr>
        <p:spPr>
          <a:xfrm>
            <a:off x="1576440" y="2238480"/>
            <a:ext cx="531000" cy="639360"/>
          </a:xfrm>
          <a:prstGeom prst="rect">
            <a:avLst/>
          </a:prstGeom>
          <a:noFill/>
          <a:ln w="0">
            <a:noFill/>
          </a:ln>
        </p:spPr>
        <p:style>
          <a:lnRef idx="0"/>
          <a:fillRef idx="0"/>
          <a:effectRef idx="0"/>
          <a:fontRef idx="minor"/>
        </p:style>
        <p:txBody>
          <a:bodyPr lIns="0" rIns="0" tIns="17280" bIns="0" anchor="t">
            <a:spAutoFit/>
          </a:bodyPr>
          <a:p>
            <a:pPr>
              <a:lnSpc>
                <a:spcPts val="700"/>
              </a:lnSpc>
              <a:spcBef>
                <a:spcPts val="136"/>
              </a:spcBef>
              <a:buNone/>
            </a:pP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111" strike="noStrike">
                <a:solidFill>
                  <a:srgbClr val="000000"/>
                </a:solidFill>
                <a:latin typeface="Calibri"/>
                <a:ea typeface="DejaVu Sans"/>
              </a:rPr>
              <a:t>s</a:t>
            </a:r>
            <a:r>
              <a:rPr b="0" lang="en-GB" sz="600" spc="46" strike="noStrike">
                <a:solidFill>
                  <a:srgbClr val="000000"/>
                </a:solidFill>
                <a:latin typeface="Calibri"/>
                <a:ea typeface="DejaVu Sans"/>
              </a:rPr>
              <a:t>e</a:t>
            </a:r>
            <a:r>
              <a:rPr b="0" lang="en-GB" sz="600" spc="66" strike="noStrike">
                <a:solidFill>
                  <a:srgbClr val="000000"/>
                </a:solidFill>
                <a:latin typeface="Calibri"/>
                <a:ea typeface="DejaVu Sans"/>
              </a:rPr>
              <a:t>g</a:t>
            </a:r>
            <a:r>
              <a:rPr b="0" lang="en-GB" sz="600" spc="111" strike="noStrike">
                <a:solidFill>
                  <a:srgbClr val="000000"/>
                </a:solidFill>
                <a:latin typeface="Calibri"/>
                <a:ea typeface="DejaVu Sans"/>
              </a:rPr>
              <a:t>s</a:t>
            </a:r>
            <a:r>
              <a:rPr b="0" lang="en-GB" sz="600" spc="60" strike="noStrike">
                <a:solidFill>
                  <a:srgbClr val="000000"/>
                </a:solidFill>
                <a:latin typeface="Calibri"/>
                <a:ea typeface="DejaVu Sans"/>
              </a:rPr>
              <a:t>z</a:t>
            </a:r>
            <a:r>
              <a:rPr b="0" lang="en-GB" sz="600" spc="-26" strike="noStrike">
                <a:solidFill>
                  <a:srgbClr val="000000"/>
                </a:solidFill>
                <a:latin typeface="Calibri"/>
                <a:ea typeface="DejaVu Sans"/>
              </a:rPr>
              <a:t> </a:t>
            </a:r>
            <a:r>
              <a:rPr b="0" lang="en-GB" sz="600" spc="12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60" strike="noStrike">
                <a:solidFill>
                  <a:srgbClr val="000000"/>
                </a:solidFill>
                <a:latin typeface="Calibri"/>
                <a:ea typeface="DejaVu Sans"/>
              </a:rPr>
              <a:t>a</a:t>
            </a:r>
            <a:r>
              <a:rPr b="0" lang="en-GB" sz="600" spc="145" strike="noStrike">
                <a:solidFill>
                  <a:srgbClr val="000000"/>
                </a:solidFill>
                <a:latin typeface="Calibri"/>
                <a:ea typeface="DejaVu Sans"/>
              </a:rPr>
              <a:t>t</a:t>
            </a:r>
            <a:r>
              <a:rPr b="0" lang="en-GB" sz="600" spc="205" strike="noStrike">
                <a:solidFill>
                  <a:srgbClr val="000000"/>
                </a:solidFill>
                <a:latin typeface="Calibri"/>
                <a:ea typeface="DejaVu Sans"/>
              </a:rPr>
              <a:t>i</a:t>
            </a:r>
            <a:r>
              <a:rPr b="0" lang="en-GB" sz="600" spc="-114" strike="noStrike">
                <a:solidFill>
                  <a:srgbClr val="000000"/>
                </a:solidFill>
                <a:latin typeface="Calibri"/>
                <a:ea typeface="DejaVu Sans"/>
              </a:rPr>
              <a:t>m</a:t>
            </a:r>
            <a:r>
              <a:rPr b="0" lang="en-GB" sz="600" spc="-1" strike="noStrike">
                <a:solidFill>
                  <a:srgbClr val="000000"/>
                </a:solidFill>
                <a:latin typeface="Calibri"/>
                <a:ea typeface="DejaVu Sans"/>
              </a:rPr>
              <a:t>e</a:t>
            </a:r>
            <a:r>
              <a:rPr b="0" lang="en-GB" sz="600" spc="-26" strike="noStrike">
                <a:solidFill>
                  <a:srgbClr val="000000"/>
                </a:solidFill>
                <a:latin typeface="Calibri"/>
                <a:ea typeface="DejaVu Sans"/>
              </a:rPr>
              <a:t> </a:t>
            </a:r>
            <a:r>
              <a:rPr b="0" lang="en-GB" sz="600" spc="12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32" strike="noStrike">
                <a:solidFill>
                  <a:srgbClr val="000000"/>
                </a:solidFill>
                <a:latin typeface="Calibri"/>
                <a:ea typeface="DejaVu Sans"/>
              </a:rPr>
              <a:t>d</a:t>
            </a:r>
            <a:r>
              <a:rPr b="0" lang="en-GB" sz="600" spc="145" strike="noStrike">
                <a:solidFill>
                  <a:srgbClr val="000000"/>
                </a:solidFill>
                <a:latin typeface="Calibri"/>
                <a:ea typeface="DejaVu Sans"/>
              </a:rPr>
              <a:t>t</a:t>
            </a:r>
            <a:r>
              <a:rPr b="0" lang="en-GB" sz="600" spc="205" strike="noStrike">
                <a:solidFill>
                  <a:srgbClr val="000000"/>
                </a:solidFill>
                <a:latin typeface="Calibri"/>
                <a:ea typeface="DejaVu Sans"/>
              </a:rPr>
              <a:t>i</a:t>
            </a:r>
            <a:r>
              <a:rPr b="0" lang="en-GB" sz="600" spc="-114" strike="noStrike">
                <a:solidFill>
                  <a:srgbClr val="000000"/>
                </a:solidFill>
                <a:latin typeface="Calibri"/>
                <a:ea typeface="DejaVu Sans"/>
              </a:rPr>
              <a:t>m</a:t>
            </a:r>
            <a:r>
              <a:rPr b="0" lang="en-GB" sz="600" spc="-1" strike="noStrike">
                <a:solidFill>
                  <a:srgbClr val="000000"/>
                </a:solidFill>
                <a:latin typeface="Calibri"/>
                <a:ea typeface="DejaVu Sans"/>
              </a:rPr>
              <a:t>e</a:t>
            </a:r>
            <a:r>
              <a:rPr b="0" lang="en-GB" sz="600" spc="-26" strike="noStrike">
                <a:solidFill>
                  <a:srgbClr val="000000"/>
                </a:solidFill>
                <a:latin typeface="Calibri"/>
                <a:ea typeface="DejaVu Sans"/>
              </a:rPr>
              <a:t> </a:t>
            </a:r>
            <a:r>
              <a:rPr b="0" lang="en-GB" sz="600" spc="12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92" strike="noStrike">
                <a:solidFill>
                  <a:srgbClr val="000000"/>
                </a:solidFill>
                <a:latin typeface="Calibri"/>
                <a:ea typeface="DejaVu Sans"/>
              </a:rPr>
              <a:t>c</a:t>
            </a:r>
            <a:r>
              <a:rPr b="0" lang="en-GB" sz="600" spc="145" strike="noStrike">
                <a:solidFill>
                  <a:srgbClr val="000000"/>
                </a:solidFill>
                <a:latin typeface="Calibri"/>
                <a:ea typeface="DejaVu Sans"/>
              </a:rPr>
              <a:t>t</a:t>
            </a:r>
            <a:r>
              <a:rPr b="0" lang="en-GB" sz="600" spc="205" strike="noStrike">
                <a:solidFill>
                  <a:srgbClr val="000000"/>
                </a:solidFill>
                <a:latin typeface="Calibri"/>
                <a:ea typeface="DejaVu Sans"/>
              </a:rPr>
              <a:t>i</a:t>
            </a:r>
            <a:r>
              <a:rPr b="0" lang="en-GB" sz="600" spc="-114" strike="noStrike">
                <a:solidFill>
                  <a:srgbClr val="000000"/>
                </a:solidFill>
                <a:latin typeface="Calibri"/>
                <a:ea typeface="DejaVu Sans"/>
              </a:rPr>
              <a:t>m</a:t>
            </a:r>
            <a:r>
              <a:rPr b="0" lang="en-GB" sz="600" spc="-1" strike="noStrike">
                <a:solidFill>
                  <a:srgbClr val="000000"/>
                </a:solidFill>
                <a:latin typeface="Calibri"/>
                <a:ea typeface="DejaVu Sans"/>
              </a:rPr>
              <a:t>e</a:t>
            </a:r>
            <a:r>
              <a:rPr b="0" lang="en-GB" sz="600" spc="-26" strike="noStrike">
                <a:solidFill>
                  <a:srgbClr val="000000"/>
                </a:solidFill>
                <a:latin typeface="Calibri"/>
                <a:ea typeface="DejaVu Sans"/>
              </a:rPr>
              <a:t> </a:t>
            </a:r>
            <a:r>
              <a:rPr b="0" lang="en-GB" sz="600" spc="12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92" strike="noStrike">
                <a:solidFill>
                  <a:srgbClr val="000000"/>
                </a:solidFill>
                <a:latin typeface="Calibri"/>
                <a:ea typeface="DejaVu Sans"/>
              </a:rPr>
              <a:t>c</a:t>
            </a:r>
            <a:r>
              <a:rPr b="0" lang="en-GB" sz="600" spc="32" strike="noStrike">
                <a:solidFill>
                  <a:srgbClr val="000000"/>
                </a:solidFill>
                <a:latin typeface="Calibri"/>
                <a:ea typeface="DejaVu Sans"/>
              </a:rPr>
              <a:t>p</a:t>
            </a:r>
            <a:r>
              <a:rPr b="0" lang="en-GB" sz="600" spc="205" strike="noStrike">
                <a:solidFill>
                  <a:srgbClr val="000000"/>
                </a:solidFill>
                <a:latin typeface="Calibri"/>
                <a:ea typeface="DejaVu Sans"/>
              </a:rPr>
              <a:t>i</a:t>
            </a:r>
            <a:r>
              <a:rPr b="0" lang="en-GB" sz="600" spc="-1" strike="noStrike">
                <a:solidFill>
                  <a:srgbClr val="000000"/>
                </a:solidFill>
                <a:latin typeface="Calibri"/>
                <a:ea typeface="DejaVu Sans"/>
              </a:rPr>
              <a:t>d</a:t>
            </a:r>
            <a:r>
              <a:rPr b="0" lang="en-GB" sz="600" spc="-35" strike="noStrike">
                <a:solidFill>
                  <a:srgbClr val="000000"/>
                </a:solidFill>
                <a:latin typeface="Calibri"/>
                <a:ea typeface="DejaVu Sans"/>
              </a:rPr>
              <a:t> </a:t>
            </a:r>
            <a:r>
              <a:rPr b="0" lang="en-GB" sz="600" spc="12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205" strike="noStrike">
                <a:solidFill>
                  <a:srgbClr val="000000"/>
                </a:solidFill>
                <a:latin typeface="Calibri"/>
                <a:ea typeface="DejaVu Sans"/>
              </a:rPr>
              <a:t>l</a:t>
            </a:r>
            <a:r>
              <a:rPr b="0" lang="en-GB" sz="600" spc="32" strike="noStrike">
                <a:solidFill>
                  <a:srgbClr val="000000"/>
                </a:solidFill>
                <a:latin typeface="Calibri"/>
                <a:ea typeface="DejaVu Sans"/>
              </a:rPr>
              <a:t>p</a:t>
            </a:r>
            <a:r>
              <a:rPr b="0" lang="en-GB" sz="600" spc="205" strike="noStrike">
                <a:solidFill>
                  <a:srgbClr val="000000"/>
                </a:solidFill>
                <a:latin typeface="Calibri"/>
                <a:ea typeface="DejaVu Sans"/>
              </a:rPr>
              <a:t>i</a:t>
            </a:r>
            <a:r>
              <a:rPr b="0" lang="en-GB" sz="600" spc="-1" strike="noStrike">
                <a:solidFill>
                  <a:srgbClr val="000000"/>
                </a:solidFill>
                <a:latin typeface="Calibri"/>
                <a:ea typeface="DejaVu Sans"/>
              </a:rPr>
              <a:t>d</a:t>
            </a:r>
            <a:r>
              <a:rPr b="0" lang="en-GB" sz="600" spc="-35" strike="noStrike">
                <a:solidFill>
                  <a:srgbClr val="000000"/>
                </a:solidFill>
                <a:latin typeface="Calibri"/>
                <a:ea typeface="DejaVu Sans"/>
              </a:rPr>
              <a:t> </a:t>
            </a:r>
            <a:r>
              <a:rPr b="0" lang="en-GB" sz="600" spc="12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46" strike="noStrike">
                <a:solidFill>
                  <a:srgbClr val="000000"/>
                </a:solidFill>
                <a:latin typeface="Calibri"/>
                <a:ea typeface="DejaVu Sans"/>
              </a:rPr>
              <a:t>_</a:t>
            </a:r>
            <a:r>
              <a:rPr b="0" lang="en-GB" sz="600" spc="32" strike="noStrike">
                <a:solidFill>
                  <a:srgbClr val="000000"/>
                </a:solidFill>
                <a:latin typeface="Calibri"/>
                <a:ea typeface="DejaVu Sans"/>
              </a:rPr>
              <a:t>n</a:t>
            </a:r>
            <a:r>
              <a:rPr b="0" lang="en-GB" sz="600" spc="60" strike="noStrike">
                <a:solidFill>
                  <a:srgbClr val="000000"/>
                </a:solidFill>
                <a:latin typeface="Calibri"/>
                <a:ea typeface="DejaVu Sans"/>
              </a:rPr>
              <a:t>a</a:t>
            </a:r>
            <a:r>
              <a:rPr b="0" lang="en-GB" sz="600" spc="145" strike="noStrike">
                <a:solidFill>
                  <a:srgbClr val="000000"/>
                </a:solidFill>
                <a:latin typeface="Calibri"/>
                <a:ea typeface="DejaVu Sans"/>
              </a:rPr>
              <a:t>tt</a:t>
            </a:r>
            <a:r>
              <a:rPr b="0" lang="en-GB" sz="600" spc="92" strike="noStrike">
                <a:solidFill>
                  <a:srgbClr val="000000"/>
                </a:solidFill>
                <a:latin typeface="Calibri"/>
                <a:ea typeface="DejaVu Sans"/>
              </a:rPr>
              <a:t>c</a:t>
            </a:r>
            <a:r>
              <a:rPr b="0" lang="en-GB" sz="600" spc="-1" strike="noStrike">
                <a:solidFill>
                  <a:srgbClr val="000000"/>
                </a:solidFill>
                <a:latin typeface="Calibri"/>
                <a:ea typeface="DejaVu Sans"/>
              </a:rPr>
              <a:t>h</a:t>
            </a:r>
            <a:r>
              <a:rPr b="0" lang="en-GB" sz="600" spc="-26" strike="noStrike">
                <a:solidFill>
                  <a:srgbClr val="000000"/>
                </a:solidFill>
                <a:latin typeface="Calibri"/>
                <a:ea typeface="DejaVu Sans"/>
              </a:rPr>
              <a:t> </a:t>
            </a:r>
            <a:r>
              <a:rPr b="0" lang="en-GB" sz="600" spc="137" strike="noStrike">
                <a:solidFill>
                  <a:srgbClr val="000000"/>
                </a:solidFill>
                <a:latin typeface="Calibri"/>
                <a:ea typeface="DejaVu Sans"/>
              </a:rPr>
              <a:t>;</a:t>
            </a:r>
            <a:endParaRPr b="0" lang="en-GB" sz="600" spc="-1" strike="noStrike">
              <a:latin typeface="Arial"/>
            </a:endParaRPr>
          </a:p>
        </p:txBody>
      </p:sp>
      <p:sp>
        <p:nvSpPr>
          <p:cNvPr id="104" name="object 10"/>
          <p:cNvSpPr/>
          <p:nvPr/>
        </p:nvSpPr>
        <p:spPr>
          <a:xfrm>
            <a:off x="2204280" y="2148480"/>
            <a:ext cx="1753560" cy="722520"/>
          </a:xfrm>
          <a:prstGeom prst="rect">
            <a:avLst/>
          </a:prstGeom>
          <a:noFill/>
          <a:ln w="0">
            <a:noFill/>
          </a:ln>
        </p:spPr>
        <p:style>
          <a:lnRef idx="0"/>
          <a:fillRef idx="0"/>
          <a:effectRef idx="0"/>
          <a:fontRef idx="minor"/>
        </p:style>
        <p:txBody>
          <a:bodyPr lIns="0" rIns="0" tIns="12240" bIns="0" anchor="t">
            <a:spAutoFit/>
          </a:bodyPr>
          <a:p>
            <a:pPr>
              <a:lnSpc>
                <a:spcPts val="714"/>
              </a:lnSpc>
              <a:spcBef>
                <a:spcPts val="96"/>
              </a:spcBef>
              <a:buNone/>
            </a:pPr>
            <a:r>
              <a:rPr b="0" i="1" lang="en-GB" sz="600" spc="52" strike="noStrike">
                <a:solidFill>
                  <a:srgbClr val="ff0000"/>
                </a:solidFill>
                <a:latin typeface="Calibri"/>
                <a:ea typeface="DejaVu Sans"/>
              </a:rPr>
              <a:t>/* </a:t>
            </a:r>
            <a:r>
              <a:rPr b="0" i="1" lang="en-GB" sz="600" spc="106" strike="noStrike">
                <a:solidFill>
                  <a:srgbClr val="ff0000"/>
                </a:solidFill>
                <a:latin typeface="Calibri"/>
                <a:ea typeface="DejaVu Sans"/>
              </a:rPr>
              <a:t> </a:t>
            </a:r>
            <a:r>
              <a:rPr b="0" i="1" lang="en-GB" sz="600" spc="52" strike="noStrike">
                <a:solidFill>
                  <a:srgbClr val="ff0000"/>
                </a:solidFill>
                <a:latin typeface="Calibri"/>
                <a:ea typeface="DejaVu Sans"/>
              </a:rPr>
              <a:t>Ownership </a:t>
            </a:r>
            <a:r>
              <a:rPr b="0" i="1" lang="en-GB" sz="600" spc="145" strike="noStrike">
                <a:solidFill>
                  <a:srgbClr val="ff0000"/>
                </a:solidFill>
                <a:latin typeface="Calibri"/>
                <a:ea typeface="DejaVu Sans"/>
              </a:rPr>
              <a:t> </a:t>
            </a:r>
            <a:r>
              <a:rPr b="0" i="1" lang="en-GB" sz="600" spc="15" strike="noStrike">
                <a:solidFill>
                  <a:srgbClr val="ff0000"/>
                </a:solidFill>
                <a:latin typeface="Calibri"/>
                <a:ea typeface="DejaVu Sans"/>
              </a:rPr>
              <a:t>and </a:t>
            </a:r>
            <a:r>
              <a:rPr b="0" i="1" lang="en-GB" sz="600" spc="180" strike="noStrike">
                <a:solidFill>
                  <a:srgbClr val="ff0000"/>
                </a:solidFill>
                <a:latin typeface="Calibri"/>
                <a:ea typeface="DejaVu Sans"/>
              </a:rPr>
              <a:t> </a:t>
            </a:r>
            <a:r>
              <a:rPr b="0" i="1" lang="en-GB" sz="600" spc="80" strike="noStrike">
                <a:solidFill>
                  <a:srgbClr val="ff0000"/>
                </a:solidFill>
                <a:latin typeface="Calibri"/>
                <a:ea typeface="DejaVu Sans"/>
              </a:rPr>
              <a:t>permissions </a:t>
            </a:r>
            <a:r>
              <a:rPr b="0" i="1" lang="en-GB" sz="600" spc="126" strike="noStrike">
                <a:solidFill>
                  <a:srgbClr val="ff0000"/>
                </a:solidFill>
                <a:latin typeface="Calibri"/>
                <a:ea typeface="DejaVu Sans"/>
              </a:rPr>
              <a:t> </a:t>
            </a:r>
            <a:r>
              <a:rPr b="0" i="1" lang="en-GB" sz="600" spc="52" strike="noStrike">
                <a:solidFill>
                  <a:srgbClr val="ff0000"/>
                </a:solidFill>
                <a:latin typeface="Calibri"/>
                <a:ea typeface="DejaVu Sans"/>
              </a:rPr>
              <a:t>*/</a:t>
            </a:r>
            <a:endParaRPr b="0" lang="en-GB" sz="600" spc="-1" strike="noStrike">
              <a:latin typeface="Arial"/>
            </a:endParaRPr>
          </a:p>
          <a:p>
            <a:pPr>
              <a:lnSpc>
                <a:spcPts val="700"/>
              </a:lnSpc>
              <a:buNone/>
            </a:pPr>
            <a:r>
              <a:rPr b="0" i="1" lang="en-GB" sz="600" spc="106" strike="noStrike">
                <a:solidFill>
                  <a:srgbClr val="ff0000"/>
                </a:solidFill>
                <a:latin typeface="Calibri"/>
                <a:ea typeface="DejaVu Sans"/>
              </a:rPr>
              <a:t>/</a:t>
            </a:r>
            <a:r>
              <a:rPr b="0" i="1" lang="en-GB" sz="600" spc="-1" strike="noStrike">
                <a:solidFill>
                  <a:srgbClr val="ff0000"/>
                </a:solidFill>
                <a:latin typeface="Calibri"/>
                <a:ea typeface="DejaVu Sans"/>
              </a:rPr>
              <a:t>*  </a:t>
            </a:r>
            <a:r>
              <a:rPr b="0" i="1" lang="en-GB" sz="600" spc="35" strike="noStrike">
                <a:solidFill>
                  <a:srgbClr val="ff0000"/>
                </a:solidFill>
                <a:latin typeface="Calibri"/>
                <a:ea typeface="DejaVu Sans"/>
              </a:rPr>
              <a:t> </a:t>
            </a:r>
            <a:r>
              <a:rPr b="0" i="1" lang="en-GB" sz="600" spc="66" strike="noStrike">
                <a:solidFill>
                  <a:srgbClr val="ff0000"/>
                </a:solidFill>
                <a:latin typeface="Calibri"/>
                <a:ea typeface="DejaVu Sans"/>
              </a:rPr>
              <a:t>S</a:t>
            </a:r>
            <a:r>
              <a:rPr b="0" i="1" lang="en-GB" sz="600" spc="202" strike="noStrike">
                <a:solidFill>
                  <a:srgbClr val="ff0000"/>
                </a:solidFill>
                <a:latin typeface="Calibri"/>
                <a:ea typeface="DejaVu Sans"/>
              </a:rPr>
              <a:t>i</a:t>
            </a:r>
            <a:r>
              <a:rPr b="0" i="1" lang="en-GB" sz="600" spc="100" strike="noStrike">
                <a:solidFill>
                  <a:srgbClr val="ff0000"/>
                </a:solidFill>
                <a:latin typeface="Calibri"/>
                <a:ea typeface="DejaVu Sans"/>
              </a:rPr>
              <a:t>z</a:t>
            </a:r>
            <a:r>
              <a:rPr b="0" i="1" lang="en-GB" sz="600" spc="7" strike="noStrike">
                <a:solidFill>
                  <a:srgbClr val="ff0000"/>
                </a:solidFill>
                <a:latin typeface="Calibri"/>
                <a:ea typeface="DejaVu Sans"/>
              </a:rPr>
              <a:t>e</a:t>
            </a:r>
            <a:r>
              <a:rPr b="0" i="1" lang="en-GB" sz="600" spc="-1" strike="noStrike">
                <a:solidFill>
                  <a:srgbClr val="ff0000"/>
                </a:solidFill>
                <a:latin typeface="Calibri"/>
                <a:ea typeface="DejaVu Sans"/>
              </a:rPr>
              <a:t>   </a:t>
            </a:r>
            <a:r>
              <a:rPr b="0" i="1" lang="en-GB" sz="600" spc="-32" strike="noStrike">
                <a:solidFill>
                  <a:srgbClr val="ff0000"/>
                </a:solidFill>
                <a:latin typeface="Calibri"/>
                <a:ea typeface="DejaVu Sans"/>
              </a:rPr>
              <a:t> </a:t>
            </a:r>
            <a:r>
              <a:rPr b="0" i="1" lang="en-GB" sz="600" spc="32" strike="noStrike">
                <a:solidFill>
                  <a:srgbClr val="ff0000"/>
                </a:solidFill>
                <a:latin typeface="Calibri"/>
                <a:ea typeface="DejaVu Sans"/>
              </a:rPr>
              <a:t>o</a:t>
            </a:r>
            <a:r>
              <a:rPr b="0" i="1" lang="en-GB" sz="600" spc="111" strike="noStrike">
                <a:solidFill>
                  <a:srgbClr val="ff0000"/>
                </a:solidFill>
                <a:latin typeface="Calibri"/>
                <a:ea typeface="DejaVu Sans"/>
              </a:rPr>
              <a:t>f</a:t>
            </a:r>
            <a:r>
              <a:rPr b="0" i="1" lang="en-GB" sz="600" spc="-1" strike="noStrike">
                <a:solidFill>
                  <a:srgbClr val="ff0000"/>
                </a:solidFill>
                <a:latin typeface="Calibri"/>
                <a:ea typeface="DejaVu Sans"/>
              </a:rPr>
              <a:t>   </a:t>
            </a:r>
            <a:r>
              <a:rPr b="0" i="1" lang="en-GB" sz="600" spc="-66" strike="noStrike">
                <a:solidFill>
                  <a:srgbClr val="ff0000"/>
                </a:solidFill>
                <a:latin typeface="Calibri"/>
                <a:ea typeface="DejaVu Sans"/>
              </a:rPr>
              <a:t> </a:t>
            </a:r>
            <a:r>
              <a:rPr b="0" i="1" lang="en-GB" sz="600" spc="117" strike="noStrike">
                <a:solidFill>
                  <a:srgbClr val="ff0000"/>
                </a:solidFill>
                <a:latin typeface="Calibri"/>
                <a:ea typeface="DejaVu Sans"/>
              </a:rPr>
              <a:t>s</a:t>
            </a:r>
            <a:r>
              <a:rPr b="0" i="1" lang="en-GB" sz="600" spc="60" strike="noStrike">
                <a:solidFill>
                  <a:srgbClr val="ff0000"/>
                </a:solidFill>
                <a:latin typeface="Calibri"/>
                <a:ea typeface="DejaVu Sans"/>
              </a:rPr>
              <a:t>e</a:t>
            </a:r>
            <a:r>
              <a:rPr b="0" i="1" lang="en-GB" sz="600" spc="41" strike="noStrike">
                <a:solidFill>
                  <a:srgbClr val="ff0000"/>
                </a:solidFill>
                <a:latin typeface="Calibri"/>
                <a:ea typeface="DejaVu Sans"/>
              </a:rPr>
              <a:t>g</a:t>
            </a:r>
            <a:r>
              <a:rPr b="0" i="1" lang="en-GB" sz="600" spc="-111" strike="noStrike">
                <a:solidFill>
                  <a:srgbClr val="ff0000"/>
                </a:solidFill>
                <a:latin typeface="Calibri"/>
                <a:ea typeface="DejaVu Sans"/>
              </a:rPr>
              <a:t>m</a:t>
            </a:r>
            <a:r>
              <a:rPr b="0" i="1" lang="en-GB" sz="600" spc="60" strike="noStrike">
                <a:solidFill>
                  <a:srgbClr val="ff0000"/>
                </a:solidFill>
                <a:latin typeface="Calibri"/>
                <a:ea typeface="DejaVu Sans"/>
              </a:rPr>
              <a:t>e</a:t>
            </a:r>
            <a:r>
              <a:rPr b="0" i="1" lang="en-GB" sz="600" spc="41" strike="noStrike">
                <a:solidFill>
                  <a:srgbClr val="ff0000"/>
                </a:solidFill>
                <a:latin typeface="Calibri"/>
                <a:ea typeface="DejaVu Sans"/>
              </a:rPr>
              <a:t>n</a:t>
            </a:r>
            <a:r>
              <a:rPr b="0" i="1" lang="en-GB" sz="600" spc="92" strike="noStrike">
                <a:solidFill>
                  <a:srgbClr val="ff0000"/>
                </a:solidFill>
                <a:latin typeface="Calibri"/>
                <a:ea typeface="DejaVu Sans"/>
              </a:rPr>
              <a:t>t</a:t>
            </a:r>
            <a:r>
              <a:rPr b="0" i="1" lang="en-GB" sz="600" spc="-1" strike="noStrike">
                <a:solidFill>
                  <a:srgbClr val="ff0000"/>
                </a:solidFill>
                <a:latin typeface="Calibri"/>
                <a:ea typeface="DejaVu Sans"/>
              </a:rPr>
              <a:t>   </a:t>
            </a:r>
            <a:r>
              <a:rPr b="0" i="1" lang="en-GB" sz="600" spc="-66" strike="noStrike">
                <a:solidFill>
                  <a:srgbClr val="ff0000"/>
                </a:solidFill>
                <a:latin typeface="Calibri"/>
                <a:ea typeface="DejaVu Sans"/>
              </a:rPr>
              <a:t> </a:t>
            </a:r>
            <a:r>
              <a:rPr b="0" i="1" lang="en-GB" sz="600" spc="111" strike="noStrike">
                <a:solidFill>
                  <a:srgbClr val="ff0000"/>
                </a:solidFill>
                <a:latin typeface="Calibri"/>
                <a:ea typeface="DejaVu Sans"/>
              </a:rPr>
              <a:t>(</a:t>
            </a:r>
            <a:r>
              <a:rPr b="0" i="1" lang="en-GB" sz="600" spc="-46" strike="noStrike">
                <a:solidFill>
                  <a:srgbClr val="ff0000"/>
                </a:solidFill>
                <a:latin typeface="Calibri"/>
                <a:ea typeface="DejaVu Sans"/>
              </a:rPr>
              <a:t> </a:t>
            </a:r>
            <a:r>
              <a:rPr b="0" i="1" lang="en-GB" sz="600" spc="41" strike="noStrike">
                <a:solidFill>
                  <a:srgbClr val="ff0000"/>
                </a:solidFill>
                <a:latin typeface="Calibri"/>
                <a:ea typeface="DejaVu Sans"/>
              </a:rPr>
              <a:t>b</a:t>
            </a:r>
            <a:r>
              <a:rPr b="0" i="1" lang="en-GB" sz="600" spc="80" strike="noStrike">
                <a:solidFill>
                  <a:srgbClr val="ff0000"/>
                </a:solidFill>
                <a:latin typeface="Calibri"/>
                <a:ea typeface="DejaVu Sans"/>
              </a:rPr>
              <a:t>y</a:t>
            </a:r>
            <a:r>
              <a:rPr b="0" i="1" lang="en-GB" sz="600" spc="145" strike="noStrike">
                <a:solidFill>
                  <a:srgbClr val="ff0000"/>
                </a:solidFill>
                <a:latin typeface="Calibri"/>
                <a:ea typeface="DejaVu Sans"/>
              </a:rPr>
              <a:t>t</a:t>
            </a:r>
            <a:r>
              <a:rPr b="0" i="1" lang="en-GB" sz="600" spc="60" strike="noStrike">
                <a:solidFill>
                  <a:srgbClr val="ff0000"/>
                </a:solidFill>
                <a:latin typeface="Calibri"/>
                <a:ea typeface="DejaVu Sans"/>
              </a:rPr>
              <a:t>e</a:t>
            </a:r>
            <a:r>
              <a:rPr b="0" i="1" lang="en-GB" sz="600" spc="140" strike="noStrike">
                <a:solidFill>
                  <a:srgbClr val="ff0000"/>
                </a:solidFill>
                <a:latin typeface="Calibri"/>
                <a:ea typeface="DejaVu Sans"/>
              </a:rPr>
              <a:t>s</a:t>
            </a:r>
            <a:r>
              <a:rPr b="0" i="1" lang="en-GB" sz="600" spc="111" strike="noStrike">
                <a:solidFill>
                  <a:srgbClr val="ff0000"/>
                </a:solidFill>
                <a:latin typeface="Calibri"/>
                <a:ea typeface="DejaVu Sans"/>
              </a:rPr>
              <a:t>)</a:t>
            </a:r>
            <a:r>
              <a:rPr b="0" i="1" lang="en-GB" sz="600" spc="-1" strike="noStrike">
                <a:solidFill>
                  <a:srgbClr val="ff0000"/>
                </a:solidFill>
                <a:latin typeface="Calibri"/>
                <a:ea typeface="DejaVu Sans"/>
              </a:rPr>
              <a:t>  </a:t>
            </a:r>
            <a:r>
              <a:rPr b="0" i="1" lang="en-GB" sz="600" spc="26" strike="noStrike">
                <a:solidFill>
                  <a:srgbClr val="ff0000"/>
                </a:solidFill>
                <a:latin typeface="Calibri"/>
                <a:ea typeface="DejaVu Sans"/>
              </a:rPr>
              <a:t> </a:t>
            </a:r>
            <a:r>
              <a:rPr b="0" i="1" lang="en-GB" sz="600" spc="41" strike="noStrike">
                <a:solidFill>
                  <a:srgbClr val="ff0000"/>
                </a:solidFill>
                <a:latin typeface="Calibri"/>
                <a:ea typeface="DejaVu Sans"/>
              </a:rPr>
              <a:t>*</a:t>
            </a:r>
            <a:r>
              <a:rPr b="0" i="1" lang="en-GB" sz="600" spc="60" strike="noStrike">
                <a:solidFill>
                  <a:srgbClr val="ff0000"/>
                </a:solidFill>
                <a:latin typeface="Calibri"/>
                <a:ea typeface="DejaVu Sans"/>
              </a:rPr>
              <a:t>/</a:t>
            </a:r>
            <a:endParaRPr b="0" lang="en-GB" sz="600" spc="-1" strike="noStrike">
              <a:latin typeface="Arial"/>
            </a:endParaRPr>
          </a:p>
          <a:p>
            <a:pPr>
              <a:lnSpc>
                <a:spcPts val="694"/>
              </a:lnSpc>
              <a:buNone/>
            </a:pPr>
            <a:r>
              <a:rPr b="0" i="1" lang="en-GB" sz="600" spc="52" strike="noStrike">
                <a:solidFill>
                  <a:srgbClr val="ff0000"/>
                </a:solidFill>
                <a:latin typeface="Calibri"/>
                <a:ea typeface="DejaVu Sans"/>
              </a:rPr>
              <a:t>/* </a:t>
            </a:r>
            <a:r>
              <a:rPr b="0" i="1" lang="en-GB" sz="600" spc="86" strike="noStrike">
                <a:solidFill>
                  <a:srgbClr val="ff0000"/>
                </a:solidFill>
                <a:latin typeface="Calibri"/>
                <a:ea typeface="DejaVu Sans"/>
              </a:rPr>
              <a:t> </a:t>
            </a:r>
            <a:r>
              <a:rPr b="0" i="1" lang="en-GB" sz="600" spc="77" strike="noStrike">
                <a:solidFill>
                  <a:srgbClr val="ff0000"/>
                </a:solidFill>
                <a:latin typeface="Calibri"/>
                <a:ea typeface="DejaVu Sans"/>
              </a:rPr>
              <a:t>Last </a:t>
            </a:r>
            <a:r>
              <a:rPr b="0" i="1" lang="en-GB" sz="600" spc="120" strike="noStrike">
                <a:solidFill>
                  <a:srgbClr val="ff0000"/>
                </a:solidFill>
                <a:latin typeface="Calibri"/>
                <a:ea typeface="DejaVu Sans"/>
              </a:rPr>
              <a:t> </a:t>
            </a:r>
            <a:r>
              <a:rPr b="0" i="1" lang="en-GB" sz="600" spc="77" strike="noStrike">
                <a:solidFill>
                  <a:srgbClr val="ff0000"/>
                </a:solidFill>
                <a:latin typeface="Calibri"/>
                <a:ea typeface="DejaVu Sans"/>
              </a:rPr>
              <a:t>attach  </a:t>
            </a:r>
            <a:r>
              <a:rPr b="0" i="1" lang="en-GB" sz="600" spc="52" strike="noStrike">
                <a:solidFill>
                  <a:srgbClr val="ff0000"/>
                </a:solidFill>
                <a:latin typeface="Calibri"/>
                <a:ea typeface="DejaVu Sans"/>
              </a:rPr>
              <a:t>time </a:t>
            </a:r>
            <a:r>
              <a:rPr b="0" i="1" lang="en-GB" sz="600" spc="137" strike="noStrike">
                <a:solidFill>
                  <a:srgbClr val="ff0000"/>
                </a:solidFill>
                <a:latin typeface="Calibri"/>
                <a:ea typeface="DejaVu Sans"/>
              </a:rPr>
              <a:t> </a:t>
            </a:r>
            <a:r>
              <a:rPr b="0" i="1" lang="en-GB" sz="600" spc="52" strike="noStrike">
                <a:solidFill>
                  <a:srgbClr val="ff0000"/>
                </a:solidFill>
                <a:latin typeface="Calibri"/>
                <a:ea typeface="DejaVu Sans"/>
              </a:rPr>
              <a:t>*/</a:t>
            </a:r>
            <a:endParaRPr b="0" lang="en-GB" sz="600" spc="-1" strike="noStrike">
              <a:latin typeface="Arial"/>
            </a:endParaRPr>
          </a:p>
          <a:p>
            <a:pPr>
              <a:lnSpc>
                <a:spcPts val="694"/>
              </a:lnSpc>
              <a:buNone/>
            </a:pPr>
            <a:r>
              <a:rPr b="0" i="1" lang="en-GB" sz="600" spc="52" strike="noStrike">
                <a:solidFill>
                  <a:srgbClr val="ff0000"/>
                </a:solidFill>
                <a:latin typeface="Calibri"/>
                <a:ea typeface="DejaVu Sans"/>
              </a:rPr>
              <a:t>/* </a:t>
            </a:r>
            <a:r>
              <a:rPr b="0" i="1" lang="en-GB" sz="600" spc="86" strike="noStrike">
                <a:solidFill>
                  <a:srgbClr val="ff0000"/>
                </a:solidFill>
                <a:latin typeface="Calibri"/>
                <a:ea typeface="DejaVu Sans"/>
              </a:rPr>
              <a:t> </a:t>
            </a:r>
            <a:r>
              <a:rPr b="0" i="1" lang="en-GB" sz="600" spc="77" strike="noStrike">
                <a:solidFill>
                  <a:srgbClr val="ff0000"/>
                </a:solidFill>
                <a:latin typeface="Calibri"/>
                <a:ea typeface="DejaVu Sans"/>
              </a:rPr>
              <a:t>Last </a:t>
            </a:r>
            <a:r>
              <a:rPr b="0" i="1" lang="en-GB" sz="600" spc="120" strike="noStrike">
                <a:solidFill>
                  <a:srgbClr val="ff0000"/>
                </a:solidFill>
                <a:latin typeface="Calibri"/>
                <a:ea typeface="DejaVu Sans"/>
              </a:rPr>
              <a:t> </a:t>
            </a:r>
            <a:r>
              <a:rPr b="0" i="1" lang="en-GB" sz="600" spc="60" strike="noStrike">
                <a:solidFill>
                  <a:srgbClr val="ff0000"/>
                </a:solidFill>
                <a:latin typeface="Calibri"/>
                <a:ea typeface="DejaVu Sans"/>
              </a:rPr>
              <a:t>detach </a:t>
            </a:r>
            <a:r>
              <a:rPr b="0" i="1" lang="en-GB" sz="600" spc="94" strike="noStrike">
                <a:solidFill>
                  <a:srgbClr val="ff0000"/>
                </a:solidFill>
                <a:latin typeface="Calibri"/>
                <a:ea typeface="DejaVu Sans"/>
              </a:rPr>
              <a:t> </a:t>
            </a:r>
            <a:r>
              <a:rPr b="0" i="1" lang="en-GB" sz="600" spc="52" strike="noStrike">
                <a:solidFill>
                  <a:srgbClr val="ff0000"/>
                </a:solidFill>
                <a:latin typeface="Calibri"/>
                <a:ea typeface="DejaVu Sans"/>
              </a:rPr>
              <a:t>time </a:t>
            </a:r>
            <a:r>
              <a:rPr b="0" i="1" lang="en-GB" sz="600" spc="137" strike="noStrike">
                <a:solidFill>
                  <a:srgbClr val="ff0000"/>
                </a:solidFill>
                <a:latin typeface="Calibri"/>
                <a:ea typeface="DejaVu Sans"/>
              </a:rPr>
              <a:t> </a:t>
            </a:r>
            <a:r>
              <a:rPr b="0" i="1" lang="en-GB" sz="600" spc="52" strike="noStrike">
                <a:solidFill>
                  <a:srgbClr val="ff0000"/>
                </a:solidFill>
                <a:latin typeface="Calibri"/>
                <a:ea typeface="DejaVu Sans"/>
              </a:rPr>
              <a:t>*/</a:t>
            </a:r>
            <a:endParaRPr b="0" lang="en-GB" sz="600" spc="-1" strike="noStrike">
              <a:latin typeface="Arial"/>
            </a:endParaRPr>
          </a:p>
          <a:p>
            <a:pPr>
              <a:lnSpc>
                <a:spcPts val="694"/>
              </a:lnSpc>
              <a:buNone/>
            </a:pPr>
            <a:r>
              <a:rPr b="0" i="1" lang="en-GB" sz="600" spc="52" strike="noStrike">
                <a:solidFill>
                  <a:srgbClr val="ff0000"/>
                </a:solidFill>
                <a:latin typeface="Calibri"/>
                <a:ea typeface="DejaVu Sans"/>
              </a:rPr>
              <a:t>/* </a:t>
            </a:r>
            <a:r>
              <a:rPr b="0" i="1" lang="en-GB" sz="600" spc="92" strike="noStrike">
                <a:solidFill>
                  <a:srgbClr val="ff0000"/>
                </a:solidFill>
                <a:latin typeface="Calibri"/>
                <a:ea typeface="DejaVu Sans"/>
              </a:rPr>
              <a:t> </a:t>
            </a:r>
            <a:r>
              <a:rPr b="0" i="1" lang="en-GB" sz="600" spc="77" strike="noStrike">
                <a:solidFill>
                  <a:srgbClr val="ff0000"/>
                </a:solidFill>
                <a:latin typeface="Calibri"/>
                <a:ea typeface="DejaVu Sans"/>
              </a:rPr>
              <a:t>Last </a:t>
            </a:r>
            <a:r>
              <a:rPr b="0" i="1" lang="en-GB" sz="600" spc="120" strike="noStrike">
                <a:solidFill>
                  <a:srgbClr val="ff0000"/>
                </a:solidFill>
                <a:latin typeface="Calibri"/>
                <a:ea typeface="DejaVu Sans"/>
              </a:rPr>
              <a:t> </a:t>
            </a:r>
            <a:r>
              <a:rPr b="0" i="1" lang="en-GB" sz="600" spc="41" strike="noStrike">
                <a:solidFill>
                  <a:srgbClr val="ff0000"/>
                </a:solidFill>
                <a:latin typeface="Calibri"/>
                <a:ea typeface="DejaVu Sans"/>
              </a:rPr>
              <a:t>change </a:t>
            </a:r>
            <a:r>
              <a:rPr b="0" i="1" lang="en-GB" sz="600" spc="120" strike="noStrike">
                <a:solidFill>
                  <a:srgbClr val="ff0000"/>
                </a:solidFill>
                <a:latin typeface="Calibri"/>
                <a:ea typeface="DejaVu Sans"/>
              </a:rPr>
              <a:t> </a:t>
            </a:r>
            <a:r>
              <a:rPr b="0" i="1" lang="en-GB" sz="600" spc="52" strike="noStrike">
                <a:solidFill>
                  <a:srgbClr val="ff0000"/>
                </a:solidFill>
                <a:latin typeface="Calibri"/>
                <a:ea typeface="DejaVu Sans"/>
              </a:rPr>
              <a:t>time </a:t>
            </a:r>
            <a:r>
              <a:rPr b="0" i="1" lang="en-GB" sz="600" spc="140" strike="noStrike">
                <a:solidFill>
                  <a:srgbClr val="ff0000"/>
                </a:solidFill>
                <a:latin typeface="Calibri"/>
                <a:ea typeface="DejaVu Sans"/>
              </a:rPr>
              <a:t> </a:t>
            </a:r>
            <a:r>
              <a:rPr b="0" i="1" lang="en-GB" sz="600" spc="52" strike="noStrike">
                <a:solidFill>
                  <a:srgbClr val="ff0000"/>
                </a:solidFill>
                <a:latin typeface="Calibri"/>
                <a:ea typeface="DejaVu Sans"/>
              </a:rPr>
              <a:t>*/</a:t>
            </a:r>
            <a:endParaRPr b="0" lang="en-GB" sz="600" spc="-1" strike="noStrike">
              <a:latin typeface="Arial"/>
            </a:endParaRPr>
          </a:p>
          <a:p>
            <a:pPr>
              <a:lnSpc>
                <a:spcPts val="694"/>
              </a:lnSpc>
              <a:buNone/>
            </a:pPr>
            <a:r>
              <a:rPr b="0" i="1" lang="en-GB" sz="600" spc="52" strike="noStrike">
                <a:solidFill>
                  <a:srgbClr val="ff0000"/>
                </a:solidFill>
                <a:latin typeface="Calibri"/>
                <a:ea typeface="DejaVu Sans"/>
              </a:rPr>
              <a:t>/* </a:t>
            </a:r>
            <a:r>
              <a:rPr b="0" i="1" lang="en-GB" sz="600" spc="86" strike="noStrike">
                <a:solidFill>
                  <a:srgbClr val="ff0000"/>
                </a:solidFill>
                <a:latin typeface="Calibri"/>
                <a:ea typeface="DejaVu Sans"/>
              </a:rPr>
              <a:t> </a:t>
            </a:r>
            <a:r>
              <a:rPr b="0" i="1" lang="en-GB" sz="600" spc="46" strike="noStrike">
                <a:solidFill>
                  <a:srgbClr val="ff0000"/>
                </a:solidFill>
                <a:latin typeface="Calibri"/>
                <a:ea typeface="DejaVu Sans"/>
              </a:rPr>
              <a:t>PID </a:t>
            </a:r>
            <a:r>
              <a:rPr b="0" i="1" lang="en-GB" sz="600" spc="117" strike="noStrike">
                <a:solidFill>
                  <a:srgbClr val="ff0000"/>
                </a:solidFill>
                <a:latin typeface="Calibri"/>
                <a:ea typeface="DejaVu Sans"/>
              </a:rPr>
              <a:t> </a:t>
            </a:r>
            <a:r>
              <a:rPr b="0" i="1" lang="en-GB" sz="600" spc="72" strike="noStrike">
                <a:solidFill>
                  <a:srgbClr val="ff0000"/>
                </a:solidFill>
                <a:latin typeface="Calibri"/>
                <a:ea typeface="DejaVu Sans"/>
              </a:rPr>
              <a:t>of </a:t>
            </a:r>
            <a:r>
              <a:rPr b="0" i="1" lang="en-GB" sz="600" spc="94" strike="noStrike">
                <a:solidFill>
                  <a:srgbClr val="ff0000"/>
                </a:solidFill>
                <a:latin typeface="Calibri"/>
                <a:ea typeface="DejaVu Sans"/>
              </a:rPr>
              <a:t> </a:t>
            </a:r>
            <a:r>
              <a:rPr b="0" i="1" lang="en-GB" sz="600" spc="86" strike="noStrike">
                <a:solidFill>
                  <a:srgbClr val="ff0000"/>
                </a:solidFill>
                <a:latin typeface="Calibri"/>
                <a:ea typeface="DejaVu Sans"/>
              </a:rPr>
              <a:t>creator</a:t>
            </a:r>
            <a:r>
              <a:rPr b="0" i="1" lang="en-GB" sz="600" spc="316" strike="noStrike">
                <a:solidFill>
                  <a:srgbClr val="ff0000"/>
                </a:solidFill>
                <a:latin typeface="Calibri"/>
                <a:ea typeface="DejaVu Sans"/>
              </a:rPr>
              <a:t> </a:t>
            </a:r>
            <a:r>
              <a:rPr b="0" i="1" lang="en-GB" sz="600" spc="52" strike="noStrike">
                <a:solidFill>
                  <a:srgbClr val="ff0000"/>
                </a:solidFill>
                <a:latin typeface="Calibri"/>
                <a:ea typeface="DejaVu Sans"/>
              </a:rPr>
              <a:t>*/</a:t>
            </a:r>
            <a:endParaRPr b="0" lang="en-GB" sz="600" spc="-1" strike="noStrike">
              <a:latin typeface="Arial"/>
            </a:endParaRPr>
          </a:p>
          <a:p>
            <a:pPr>
              <a:lnSpc>
                <a:spcPts val="694"/>
              </a:lnSpc>
              <a:buNone/>
            </a:pPr>
            <a:r>
              <a:rPr b="0" i="1" lang="en-GB" sz="600" spc="106" strike="noStrike">
                <a:solidFill>
                  <a:srgbClr val="ff0000"/>
                </a:solidFill>
                <a:latin typeface="Calibri"/>
                <a:ea typeface="DejaVu Sans"/>
              </a:rPr>
              <a:t>/</a:t>
            </a:r>
            <a:r>
              <a:rPr b="0" i="1" lang="en-GB" sz="600" spc="-1" strike="noStrike">
                <a:solidFill>
                  <a:srgbClr val="ff0000"/>
                </a:solidFill>
                <a:latin typeface="Calibri"/>
                <a:ea typeface="DejaVu Sans"/>
              </a:rPr>
              <a:t>*  </a:t>
            </a:r>
            <a:r>
              <a:rPr b="0" i="1" lang="en-GB" sz="600" spc="35" strike="noStrike">
                <a:solidFill>
                  <a:srgbClr val="ff0000"/>
                </a:solidFill>
                <a:latin typeface="Calibri"/>
                <a:ea typeface="DejaVu Sans"/>
              </a:rPr>
              <a:t> </a:t>
            </a:r>
            <a:r>
              <a:rPr b="0" i="1" lang="en-GB" sz="600" spc="26" strike="noStrike">
                <a:solidFill>
                  <a:srgbClr val="ff0000"/>
                </a:solidFill>
                <a:latin typeface="Calibri"/>
                <a:ea typeface="DejaVu Sans"/>
              </a:rPr>
              <a:t>P</a:t>
            </a:r>
            <a:r>
              <a:rPr b="0" i="1" lang="en-GB" sz="600" spc="185" strike="noStrike">
                <a:solidFill>
                  <a:srgbClr val="ff0000"/>
                </a:solidFill>
                <a:latin typeface="Calibri"/>
                <a:ea typeface="DejaVu Sans"/>
              </a:rPr>
              <a:t>I</a:t>
            </a:r>
            <a:r>
              <a:rPr b="0" i="1" lang="en-GB" sz="600" spc="-60" strike="noStrike">
                <a:solidFill>
                  <a:srgbClr val="ff0000"/>
                </a:solidFill>
                <a:latin typeface="Calibri"/>
                <a:ea typeface="DejaVu Sans"/>
              </a:rPr>
              <a:t>D</a:t>
            </a:r>
            <a:r>
              <a:rPr b="0" i="1" lang="en-GB" sz="600" spc="-1" strike="noStrike">
                <a:solidFill>
                  <a:srgbClr val="ff0000"/>
                </a:solidFill>
                <a:latin typeface="Calibri"/>
                <a:ea typeface="DejaVu Sans"/>
              </a:rPr>
              <a:t>   </a:t>
            </a:r>
            <a:r>
              <a:rPr b="0" i="1" lang="en-GB" sz="600" spc="-55" strike="noStrike">
                <a:solidFill>
                  <a:srgbClr val="ff0000"/>
                </a:solidFill>
                <a:latin typeface="Calibri"/>
                <a:ea typeface="DejaVu Sans"/>
              </a:rPr>
              <a:t> </a:t>
            </a:r>
            <a:r>
              <a:rPr b="0" i="1" lang="en-GB" sz="600" spc="32" strike="noStrike">
                <a:solidFill>
                  <a:srgbClr val="ff0000"/>
                </a:solidFill>
                <a:latin typeface="Calibri"/>
                <a:ea typeface="DejaVu Sans"/>
              </a:rPr>
              <a:t>o</a:t>
            </a:r>
            <a:r>
              <a:rPr b="0" i="1" lang="en-GB" sz="600" spc="111" strike="noStrike">
                <a:solidFill>
                  <a:srgbClr val="ff0000"/>
                </a:solidFill>
                <a:latin typeface="Calibri"/>
                <a:ea typeface="DejaVu Sans"/>
              </a:rPr>
              <a:t>f</a:t>
            </a:r>
            <a:r>
              <a:rPr b="0" i="1" lang="en-GB" sz="600" spc="-1" strike="noStrike">
                <a:solidFill>
                  <a:srgbClr val="ff0000"/>
                </a:solidFill>
                <a:latin typeface="Calibri"/>
                <a:ea typeface="DejaVu Sans"/>
              </a:rPr>
              <a:t>   </a:t>
            </a:r>
            <a:r>
              <a:rPr b="0" i="1" lang="en-GB" sz="600" spc="-66" strike="noStrike">
                <a:solidFill>
                  <a:srgbClr val="ff0000"/>
                </a:solidFill>
                <a:latin typeface="Calibri"/>
                <a:ea typeface="DejaVu Sans"/>
              </a:rPr>
              <a:t> </a:t>
            </a:r>
            <a:r>
              <a:rPr b="0" i="1" lang="en-GB" sz="600" spc="202" strike="noStrike">
                <a:solidFill>
                  <a:srgbClr val="ff0000"/>
                </a:solidFill>
                <a:latin typeface="Calibri"/>
                <a:ea typeface="DejaVu Sans"/>
              </a:rPr>
              <a:t>l</a:t>
            </a:r>
            <a:r>
              <a:rPr b="0" i="1" lang="en-GB" sz="600" spc="32" strike="noStrike">
                <a:solidFill>
                  <a:srgbClr val="ff0000"/>
                </a:solidFill>
                <a:latin typeface="Calibri"/>
                <a:ea typeface="DejaVu Sans"/>
              </a:rPr>
              <a:t>a</a:t>
            </a:r>
            <a:r>
              <a:rPr b="0" i="1" lang="en-GB" sz="600" spc="106" strike="noStrike">
                <a:solidFill>
                  <a:srgbClr val="ff0000"/>
                </a:solidFill>
                <a:latin typeface="Calibri"/>
                <a:ea typeface="DejaVu Sans"/>
              </a:rPr>
              <a:t>s</a:t>
            </a:r>
            <a:r>
              <a:rPr b="0" i="1" lang="en-GB" sz="600" spc="92" strike="noStrike">
                <a:solidFill>
                  <a:srgbClr val="ff0000"/>
                </a:solidFill>
                <a:latin typeface="Calibri"/>
                <a:ea typeface="DejaVu Sans"/>
              </a:rPr>
              <a:t>t</a:t>
            </a:r>
            <a:r>
              <a:rPr b="0" i="1" lang="en-GB" sz="600" spc="-1" strike="noStrike">
                <a:solidFill>
                  <a:srgbClr val="ff0000"/>
                </a:solidFill>
                <a:latin typeface="Calibri"/>
                <a:ea typeface="DejaVu Sans"/>
              </a:rPr>
              <a:t>   </a:t>
            </a:r>
            <a:r>
              <a:rPr b="0" i="1" lang="en-GB" sz="600" spc="-32" strike="noStrike">
                <a:solidFill>
                  <a:srgbClr val="ff0000"/>
                </a:solidFill>
                <a:latin typeface="Calibri"/>
                <a:ea typeface="DejaVu Sans"/>
              </a:rPr>
              <a:t> </a:t>
            </a:r>
            <a:r>
              <a:rPr b="0" i="1" lang="en-GB" sz="600" spc="117" strike="noStrike">
                <a:solidFill>
                  <a:srgbClr val="ff0000"/>
                </a:solidFill>
                <a:latin typeface="Calibri"/>
                <a:ea typeface="DejaVu Sans"/>
              </a:rPr>
              <a:t>s</a:t>
            </a:r>
            <a:r>
              <a:rPr b="0" i="1" lang="en-GB" sz="600" spc="41" strike="noStrike">
                <a:solidFill>
                  <a:srgbClr val="ff0000"/>
                </a:solidFill>
                <a:latin typeface="Calibri"/>
                <a:ea typeface="DejaVu Sans"/>
              </a:rPr>
              <a:t>h</a:t>
            </a:r>
            <a:r>
              <a:rPr b="0" i="1" lang="en-GB" sz="600" spc="-111" strike="noStrike">
                <a:solidFill>
                  <a:srgbClr val="ff0000"/>
                </a:solidFill>
                <a:latin typeface="Calibri"/>
                <a:ea typeface="DejaVu Sans"/>
              </a:rPr>
              <a:t>m</a:t>
            </a:r>
            <a:r>
              <a:rPr b="0" i="1" lang="en-GB" sz="600" spc="41" strike="noStrike">
                <a:solidFill>
                  <a:srgbClr val="ff0000"/>
                </a:solidFill>
                <a:latin typeface="Calibri"/>
                <a:ea typeface="DejaVu Sans"/>
              </a:rPr>
              <a:t>a</a:t>
            </a:r>
            <a:r>
              <a:rPr b="0" i="1" lang="en-GB" sz="600" spc="182" strike="noStrike">
                <a:solidFill>
                  <a:srgbClr val="ff0000"/>
                </a:solidFill>
                <a:latin typeface="Calibri"/>
                <a:ea typeface="DejaVu Sans"/>
              </a:rPr>
              <a:t>t</a:t>
            </a:r>
            <a:r>
              <a:rPr b="0" i="1" lang="en-GB" sz="600" spc="157" strike="noStrike">
                <a:solidFill>
                  <a:srgbClr val="ff0000"/>
                </a:solidFill>
                <a:latin typeface="Calibri"/>
                <a:ea typeface="DejaVu Sans"/>
              </a:rPr>
              <a:t>(</a:t>
            </a:r>
            <a:r>
              <a:rPr b="0" i="1" lang="en-GB" sz="600" spc="32" strike="noStrike">
                <a:solidFill>
                  <a:srgbClr val="ff0000"/>
                </a:solidFill>
                <a:latin typeface="Calibri"/>
                <a:ea typeface="DejaVu Sans"/>
              </a:rPr>
              <a:t>2</a:t>
            </a:r>
            <a:r>
              <a:rPr b="0" i="1" lang="en-GB" sz="600" spc="202" strike="noStrike">
                <a:solidFill>
                  <a:srgbClr val="ff0000"/>
                </a:solidFill>
                <a:latin typeface="Calibri"/>
                <a:ea typeface="DejaVu Sans"/>
              </a:rPr>
              <a:t>)</a:t>
            </a:r>
            <a:r>
              <a:rPr b="0" i="1" lang="en-GB" sz="600" spc="60" strike="noStrike">
                <a:solidFill>
                  <a:srgbClr val="ff0000"/>
                </a:solidFill>
                <a:latin typeface="Calibri"/>
                <a:ea typeface="DejaVu Sans"/>
              </a:rPr>
              <a:t>/</a:t>
            </a:r>
            <a:r>
              <a:rPr b="0" i="1" lang="en-GB" sz="600" spc="-46" strike="noStrike">
                <a:solidFill>
                  <a:srgbClr val="ff0000"/>
                </a:solidFill>
                <a:latin typeface="Calibri"/>
                <a:ea typeface="DejaVu Sans"/>
              </a:rPr>
              <a:t> </a:t>
            </a:r>
            <a:r>
              <a:rPr b="0" i="1" lang="en-GB" sz="600" spc="117" strike="noStrike">
                <a:solidFill>
                  <a:srgbClr val="ff0000"/>
                </a:solidFill>
                <a:latin typeface="Calibri"/>
                <a:ea typeface="DejaVu Sans"/>
              </a:rPr>
              <a:t>s</a:t>
            </a:r>
            <a:r>
              <a:rPr b="0" i="1" lang="en-GB" sz="600" spc="41" strike="noStrike">
                <a:solidFill>
                  <a:srgbClr val="ff0000"/>
                </a:solidFill>
                <a:latin typeface="Calibri"/>
                <a:ea typeface="DejaVu Sans"/>
              </a:rPr>
              <a:t>h</a:t>
            </a:r>
            <a:r>
              <a:rPr b="0" i="1" lang="en-GB" sz="600" spc="-111" strike="noStrike">
                <a:solidFill>
                  <a:srgbClr val="ff0000"/>
                </a:solidFill>
                <a:latin typeface="Calibri"/>
                <a:ea typeface="DejaVu Sans"/>
              </a:rPr>
              <a:t>m</a:t>
            </a:r>
            <a:r>
              <a:rPr b="0" i="1" lang="en-GB" sz="600" spc="41" strike="noStrike">
                <a:solidFill>
                  <a:srgbClr val="ff0000"/>
                </a:solidFill>
                <a:latin typeface="Calibri"/>
                <a:ea typeface="DejaVu Sans"/>
              </a:rPr>
              <a:t>d</a:t>
            </a:r>
            <a:r>
              <a:rPr b="0" i="1" lang="en-GB" sz="600" spc="182" strike="noStrike">
                <a:solidFill>
                  <a:srgbClr val="ff0000"/>
                </a:solidFill>
                <a:latin typeface="Calibri"/>
                <a:ea typeface="DejaVu Sans"/>
              </a:rPr>
              <a:t>t</a:t>
            </a:r>
            <a:r>
              <a:rPr b="0" i="1" lang="en-GB" sz="600" spc="157" strike="noStrike">
                <a:solidFill>
                  <a:srgbClr val="ff0000"/>
                </a:solidFill>
                <a:latin typeface="Calibri"/>
                <a:ea typeface="DejaVu Sans"/>
              </a:rPr>
              <a:t>(</a:t>
            </a:r>
            <a:r>
              <a:rPr b="0" i="1" lang="en-GB" sz="600" spc="32" strike="noStrike">
                <a:solidFill>
                  <a:srgbClr val="ff0000"/>
                </a:solidFill>
                <a:latin typeface="Calibri"/>
                <a:ea typeface="DejaVu Sans"/>
              </a:rPr>
              <a:t>2</a:t>
            </a:r>
            <a:r>
              <a:rPr b="0" i="1" lang="en-GB" sz="600" spc="111" strike="noStrike">
                <a:solidFill>
                  <a:srgbClr val="ff0000"/>
                </a:solidFill>
                <a:latin typeface="Calibri"/>
                <a:ea typeface="DejaVu Sans"/>
              </a:rPr>
              <a:t>)</a:t>
            </a:r>
            <a:r>
              <a:rPr b="0" i="1" lang="en-GB" sz="600" spc="-1" strike="noStrike">
                <a:solidFill>
                  <a:srgbClr val="ff0000"/>
                </a:solidFill>
                <a:latin typeface="Calibri"/>
                <a:ea typeface="DejaVu Sans"/>
              </a:rPr>
              <a:t>   </a:t>
            </a:r>
            <a:r>
              <a:rPr b="0" i="1" lang="en-GB" sz="600" spc="-55" strike="noStrike">
                <a:solidFill>
                  <a:srgbClr val="ff0000"/>
                </a:solidFill>
                <a:latin typeface="Calibri"/>
                <a:ea typeface="DejaVu Sans"/>
              </a:rPr>
              <a:t> </a:t>
            </a:r>
            <a:r>
              <a:rPr b="0" i="1" lang="en-GB" sz="600" spc="41" strike="noStrike">
                <a:solidFill>
                  <a:srgbClr val="ff0000"/>
                </a:solidFill>
                <a:latin typeface="Calibri"/>
                <a:ea typeface="DejaVu Sans"/>
              </a:rPr>
              <a:t>*</a:t>
            </a:r>
            <a:r>
              <a:rPr b="0" i="1" lang="en-GB" sz="600" spc="60" strike="noStrike">
                <a:solidFill>
                  <a:srgbClr val="ff0000"/>
                </a:solidFill>
                <a:latin typeface="Calibri"/>
                <a:ea typeface="DejaVu Sans"/>
              </a:rPr>
              <a:t>/</a:t>
            </a:r>
            <a:endParaRPr b="0" lang="en-GB" sz="600" spc="-1" strike="noStrike">
              <a:latin typeface="Arial"/>
            </a:endParaRPr>
          </a:p>
          <a:p>
            <a:pPr>
              <a:lnSpc>
                <a:spcPts val="709"/>
              </a:lnSpc>
              <a:buNone/>
            </a:pPr>
            <a:r>
              <a:rPr b="0" i="1" lang="en-GB" sz="600" spc="52" strike="noStrike">
                <a:solidFill>
                  <a:srgbClr val="ff0000"/>
                </a:solidFill>
                <a:latin typeface="Calibri"/>
                <a:ea typeface="DejaVu Sans"/>
              </a:rPr>
              <a:t>/* </a:t>
            </a:r>
            <a:r>
              <a:rPr b="0" i="1" lang="en-GB" sz="600" spc="94" strike="noStrike">
                <a:solidFill>
                  <a:srgbClr val="ff0000"/>
                </a:solidFill>
                <a:latin typeface="Calibri"/>
                <a:ea typeface="DejaVu Sans"/>
              </a:rPr>
              <a:t> </a:t>
            </a:r>
            <a:r>
              <a:rPr b="0" i="1" lang="en-GB" sz="600" spc="52" strike="noStrike">
                <a:solidFill>
                  <a:srgbClr val="ff0000"/>
                </a:solidFill>
                <a:latin typeface="Calibri"/>
                <a:ea typeface="DejaVu Sans"/>
              </a:rPr>
              <a:t>No. </a:t>
            </a:r>
            <a:r>
              <a:rPr b="0" i="1" lang="en-GB" sz="600" spc="86" strike="noStrike">
                <a:solidFill>
                  <a:srgbClr val="ff0000"/>
                </a:solidFill>
                <a:latin typeface="Calibri"/>
                <a:ea typeface="DejaVu Sans"/>
              </a:rPr>
              <a:t> </a:t>
            </a:r>
            <a:r>
              <a:rPr b="0" i="1" lang="en-GB" sz="600" spc="72" strike="noStrike">
                <a:solidFill>
                  <a:srgbClr val="ff0000"/>
                </a:solidFill>
                <a:latin typeface="Calibri"/>
                <a:ea typeface="DejaVu Sans"/>
              </a:rPr>
              <a:t>of </a:t>
            </a:r>
            <a:r>
              <a:rPr b="0" i="1" lang="en-GB" sz="600" spc="106" strike="noStrike">
                <a:solidFill>
                  <a:srgbClr val="ff0000"/>
                </a:solidFill>
                <a:latin typeface="Calibri"/>
                <a:ea typeface="DejaVu Sans"/>
              </a:rPr>
              <a:t> </a:t>
            </a:r>
            <a:r>
              <a:rPr b="0" i="1" lang="en-GB" sz="600" spc="86" strike="noStrike">
                <a:solidFill>
                  <a:srgbClr val="ff0000"/>
                </a:solidFill>
                <a:latin typeface="Calibri"/>
                <a:ea typeface="DejaVu Sans"/>
              </a:rPr>
              <a:t>current </a:t>
            </a:r>
            <a:r>
              <a:rPr b="0" i="1" lang="en-GB" sz="600" spc="94" strike="noStrike">
                <a:solidFill>
                  <a:srgbClr val="ff0000"/>
                </a:solidFill>
                <a:latin typeface="Calibri"/>
                <a:ea typeface="DejaVu Sans"/>
              </a:rPr>
              <a:t> </a:t>
            </a:r>
            <a:r>
              <a:rPr b="0" i="1" lang="en-GB" sz="600" spc="77" strike="noStrike">
                <a:solidFill>
                  <a:srgbClr val="ff0000"/>
                </a:solidFill>
                <a:latin typeface="Calibri"/>
                <a:ea typeface="DejaVu Sans"/>
              </a:rPr>
              <a:t>attaches </a:t>
            </a:r>
            <a:r>
              <a:rPr b="0" i="1" lang="en-GB" sz="600" spc="100" strike="noStrike">
                <a:solidFill>
                  <a:srgbClr val="ff0000"/>
                </a:solidFill>
                <a:latin typeface="Calibri"/>
                <a:ea typeface="DejaVu Sans"/>
              </a:rPr>
              <a:t> </a:t>
            </a:r>
            <a:r>
              <a:rPr b="0" i="1" lang="en-GB" sz="600" spc="52" strike="noStrike">
                <a:solidFill>
                  <a:srgbClr val="ff0000"/>
                </a:solidFill>
                <a:latin typeface="Calibri"/>
                <a:ea typeface="DejaVu Sans"/>
              </a:rPr>
              <a:t>*/</a:t>
            </a:r>
            <a:endParaRPr b="0" lang="en-GB" sz="600" spc="-1" strike="noStrike">
              <a:latin typeface="Arial"/>
            </a:endParaRPr>
          </a:p>
        </p:txBody>
      </p:sp>
      <p:sp>
        <p:nvSpPr>
          <p:cNvPr id="105" name="object 11"/>
          <p:cNvSpPr/>
          <p:nvPr/>
        </p:nvSpPr>
        <p:spPr>
          <a:xfrm>
            <a:off x="600840" y="2883600"/>
            <a:ext cx="3609360" cy="87480"/>
          </a:xfrm>
          <a:custGeom>
            <a:avLst/>
            <a:gdLst/>
            <a:ahLst/>
            <a:rect l="l" t="t" r="r" b="b"/>
            <a:pathLst>
              <a:path w="3611879" h="90169">
                <a:moveTo>
                  <a:pt x="0" y="89915"/>
                </a:moveTo>
                <a:lnTo>
                  <a:pt x="3611880" y="89915"/>
                </a:lnTo>
                <a:lnTo>
                  <a:pt x="3611880" y="0"/>
                </a:lnTo>
                <a:lnTo>
                  <a:pt x="0" y="0"/>
                </a:lnTo>
                <a:lnTo>
                  <a:pt x="0" y="89915"/>
                </a:lnTo>
                <a:close/>
              </a:path>
            </a:pathLst>
          </a:custGeom>
          <a:solidFill>
            <a:srgbClr val="e4e4e4"/>
          </a:solidFill>
          <a:ln w="0">
            <a:noFill/>
          </a:ln>
        </p:spPr>
        <p:style>
          <a:lnRef idx="0"/>
          <a:fillRef idx="0"/>
          <a:effectRef idx="0"/>
          <a:fontRef idx="minor"/>
        </p:style>
      </p:sp>
      <p:sp>
        <p:nvSpPr>
          <p:cNvPr id="106" name="object 12"/>
          <p:cNvSpPr/>
          <p:nvPr/>
        </p:nvSpPr>
        <p:spPr>
          <a:xfrm>
            <a:off x="800640" y="2238480"/>
            <a:ext cx="383040" cy="721800"/>
          </a:xfrm>
          <a:prstGeom prst="rect">
            <a:avLst/>
          </a:prstGeom>
          <a:noFill/>
          <a:ln w="0">
            <a:noFill/>
          </a:ln>
        </p:spPr>
        <p:style>
          <a:lnRef idx="0"/>
          <a:fillRef idx="0"/>
          <a:effectRef idx="0"/>
          <a:fontRef idx="minor"/>
        </p:style>
        <p:txBody>
          <a:bodyPr lIns="0" rIns="0" tIns="17280" bIns="0" anchor="t">
            <a:spAutoFit/>
          </a:bodyPr>
          <a:p>
            <a:pPr>
              <a:lnSpc>
                <a:spcPts val="700"/>
              </a:lnSpc>
              <a:spcBef>
                <a:spcPts val="136"/>
              </a:spcBef>
              <a:buNone/>
              <a:tabLst>
                <a:tab algn="l" pos="0"/>
              </a:tabLst>
            </a:pPr>
            <a:r>
              <a:rPr b="0" lang="en-GB" sz="600" spc="100" strike="noStrike">
                <a:solidFill>
                  <a:srgbClr val="000000"/>
                </a:solidFill>
                <a:latin typeface="Calibri"/>
                <a:ea typeface="DejaVu Sans"/>
              </a:rPr>
              <a:t>size_t </a:t>
            </a:r>
            <a:r>
              <a:rPr b="0" lang="en-GB" sz="600" spc="106" strike="noStrike">
                <a:solidFill>
                  <a:srgbClr val="000000"/>
                </a:solidFill>
                <a:latin typeface="Calibri"/>
                <a:ea typeface="DejaVu Sans"/>
              </a:rPr>
              <a:t> </a:t>
            </a:r>
            <a:r>
              <a:rPr b="0" lang="en-GB" sz="600" spc="66" strike="noStrike">
                <a:solidFill>
                  <a:srgbClr val="000000"/>
                </a:solidFill>
                <a:latin typeface="Calibri"/>
                <a:ea typeface="DejaVu Sans"/>
              </a:rPr>
              <a:t>time_t </a:t>
            </a:r>
            <a:r>
              <a:rPr b="0" lang="en-GB" sz="600" spc="72" strike="noStrike">
                <a:solidFill>
                  <a:srgbClr val="000000"/>
                </a:solidFill>
                <a:latin typeface="Calibri"/>
                <a:ea typeface="DejaVu Sans"/>
              </a:rPr>
              <a:t> </a:t>
            </a:r>
            <a:r>
              <a:rPr b="0" lang="en-GB" sz="600" spc="66" strike="noStrike">
                <a:solidFill>
                  <a:srgbClr val="000000"/>
                </a:solidFill>
                <a:latin typeface="Calibri"/>
                <a:ea typeface="DejaVu Sans"/>
              </a:rPr>
              <a:t>time_t </a:t>
            </a:r>
            <a:r>
              <a:rPr b="0" lang="en-GB" sz="600" spc="72" strike="noStrike">
                <a:solidFill>
                  <a:srgbClr val="000000"/>
                </a:solidFill>
                <a:latin typeface="Calibri"/>
                <a:ea typeface="DejaVu Sans"/>
              </a:rPr>
              <a:t> </a:t>
            </a:r>
            <a:r>
              <a:rPr b="0" lang="en-GB" sz="600" spc="66" strike="noStrike">
                <a:solidFill>
                  <a:srgbClr val="000000"/>
                </a:solidFill>
                <a:latin typeface="Calibri"/>
                <a:ea typeface="DejaVu Sans"/>
              </a:rPr>
              <a:t>time_t </a:t>
            </a:r>
            <a:r>
              <a:rPr b="0" lang="en-GB" sz="600" spc="72" strike="noStrike">
                <a:solidFill>
                  <a:srgbClr val="000000"/>
                </a:solidFill>
                <a:latin typeface="Calibri"/>
                <a:ea typeface="DejaVu Sans"/>
              </a:rPr>
              <a:t> </a:t>
            </a:r>
            <a:r>
              <a:rPr b="0" lang="en-GB" sz="600" spc="77" strike="noStrike">
                <a:solidFill>
                  <a:srgbClr val="000000"/>
                </a:solidFill>
                <a:latin typeface="Calibri"/>
                <a:ea typeface="DejaVu Sans"/>
              </a:rPr>
              <a:t>pid_t </a:t>
            </a:r>
            <a:r>
              <a:rPr b="0" lang="en-GB" sz="600" spc="80" strike="noStrike">
                <a:solidFill>
                  <a:srgbClr val="000000"/>
                </a:solidFill>
                <a:latin typeface="Calibri"/>
                <a:ea typeface="DejaVu Sans"/>
              </a:rPr>
              <a:t> </a:t>
            </a:r>
            <a:r>
              <a:rPr b="0" lang="en-GB" sz="600" spc="77" strike="noStrike">
                <a:solidFill>
                  <a:srgbClr val="000000"/>
                </a:solidFill>
                <a:latin typeface="Calibri"/>
                <a:ea typeface="DejaVu Sans"/>
              </a:rPr>
              <a:t>pid_t </a:t>
            </a:r>
            <a:r>
              <a:rPr b="0" lang="en-GB" sz="600" spc="80" strike="noStrike">
                <a:solidFill>
                  <a:srgbClr val="000000"/>
                </a:solidFill>
                <a:latin typeface="Calibri"/>
                <a:ea typeface="DejaVu Sans"/>
              </a:rPr>
              <a:t> </a:t>
            </a:r>
            <a:r>
              <a:rPr b="0" lang="en-GB" sz="600" spc="111" strike="noStrike">
                <a:solidFill>
                  <a:srgbClr val="000000"/>
                </a:solidFill>
                <a:latin typeface="Calibri"/>
                <a:ea typeface="DejaVu Sans"/>
              </a:rPr>
              <a:t>s</a:t>
            </a:r>
            <a:r>
              <a:rPr b="0" lang="en-GB" sz="600" spc="32" strike="noStrike">
                <a:solidFill>
                  <a:srgbClr val="000000"/>
                </a:solidFill>
                <a:latin typeface="Calibri"/>
                <a:ea typeface="DejaVu Sans"/>
              </a:rPr>
              <a:t>h</a:t>
            </a:r>
            <a:r>
              <a:rPr b="0" lang="en-GB" sz="600" spc="-114" strike="noStrike">
                <a:solidFill>
                  <a:srgbClr val="000000"/>
                </a:solidFill>
                <a:latin typeface="Calibri"/>
                <a:ea typeface="DejaVu Sans"/>
              </a:rPr>
              <a:t>m</a:t>
            </a:r>
            <a:r>
              <a:rPr b="0" lang="en-GB" sz="600" spc="60" strike="noStrike">
                <a:solidFill>
                  <a:srgbClr val="000000"/>
                </a:solidFill>
                <a:latin typeface="Calibri"/>
                <a:ea typeface="DejaVu Sans"/>
              </a:rPr>
              <a:t>a</a:t>
            </a:r>
            <a:r>
              <a:rPr b="0" lang="en-GB" sz="600" spc="145" strike="noStrike">
                <a:solidFill>
                  <a:srgbClr val="000000"/>
                </a:solidFill>
                <a:latin typeface="Calibri"/>
                <a:ea typeface="DejaVu Sans"/>
              </a:rPr>
              <a:t>tt</a:t>
            </a:r>
            <a:r>
              <a:rPr b="0" lang="en-GB" sz="600" spc="46" strike="noStrike">
                <a:solidFill>
                  <a:srgbClr val="000000"/>
                </a:solidFill>
                <a:latin typeface="Calibri"/>
                <a:ea typeface="DejaVu Sans"/>
              </a:rPr>
              <a:t>_</a:t>
            </a:r>
            <a:r>
              <a:rPr b="0" lang="en-GB" sz="600" spc="94" strike="noStrike">
                <a:solidFill>
                  <a:srgbClr val="000000"/>
                </a:solidFill>
                <a:latin typeface="Calibri"/>
                <a:ea typeface="DejaVu Sans"/>
              </a:rPr>
              <a:t>t</a:t>
            </a:r>
            <a:endParaRPr b="0" lang="en-GB" sz="600" spc="-1" strike="noStrike">
              <a:latin typeface="Arial"/>
            </a:endParaRPr>
          </a:p>
          <a:p>
            <a:pPr>
              <a:lnSpc>
                <a:spcPts val="649"/>
              </a:lnSpc>
              <a:buNone/>
              <a:tabLst>
                <a:tab algn="l" pos="0"/>
              </a:tabLst>
            </a:pPr>
            <a:r>
              <a:rPr b="0" lang="en-GB" sz="600" spc="180" strike="noStrike">
                <a:solidFill>
                  <a:srgbClr val="000000"/>
                </a:solidFill>
                <a:latin typeface="Calibri"/>
                <a:ea typeface="DejaVu Sans"/>
              </a:rPr>
              <a:t>...</a:t>
            </a:r>
            <a:endParaRPr b="0" lang="en-GB" sz="600" spc="-1" strike="noStrike">
              <a:latin typeface="Arial"/>
            </a:endParaRPr>
          </a:p>
        </p:txBody>
      </p:sp>
      <p:sp>
        <p:nvSpPr>
          <p:cNvPr id="107" name="object 13"/>
          <p:cNvSpPr/>
          <p:nvPr/>
        </p:nvSpPr>
        <p:spPr>
          <a:xfrm>
            <a:off x="600840" y="2971800"/>
            <a:ext cx="3609360" cy="87480"/>
          </a:xfrm>
          <a:custGeom>
            <a:avLst/>
            <a:gdLst/>
            <a:ahLst/>
            <a:rect l="l" t="t" r="r" b="b"/>
            <a:pathLst>
              <a:path w="3611879" h="90169">
                <a:moveTo>
                  <a:pt x="0" y="89915"/>
                </a:moveTo>
                <a:lnTo>
                  <a:pt x="3611880" y="89915"/>
                </a:lnTo>
                <a:lnTo>
                  <a:pt x="3611880" y="0"/>
                </a:lnTo>
                <a:lnTo>
                  <a:pt x="0" y="0"/>
                </a:lnTo>
                <a:lnTo>
                  <a:pt x="0" y="89915"/>
                </a:lnTo>
                <a:close/>
              </a:path>
            </a:pathLst>
          </a:custGeom>
          <a:solidFill>
            <a:srgbClr val="e4e4e4"/>
          </a:solidFill>
          <a:ln w="0">
            <a:noFill/>
          </a:ln>
        </p:spPr>
        <p:style>
          <a:lnRef idx="0"/>
          <a:fillRef idx="0"/>
          <a:effectRef idx="0"/>
          <a:fontRef idx="minor"/>
        </p:style>
      </p:sp>
      <p:sp>
        <p:nvSpPr>
          <p:cNvPr id="108" name="object 14"/>
          <p:cNvSpPr/>
          <p:nvPr/>
        </p:nvSpPr>
        <p:spPr>
          <a:xfrm>
            <a:off x="606960" y="2945520"/>
            <a:ext cx="96480" cy="103320"/>
          </a:xfrm>
          <a:prstGeom prst="rect">
            <a:avLst/>
          </a:prstGeom>
          <a:noFill/>
          <a:ln w="0">
            <a:noFill/>
          </a:ln>
        </p:spPr>
        <p:style>
          <a:lnRef idx="0"/>
          <a:fillRef idx="0"/>
          <a:effectRef idx="0"/>
          <a:fontRef idx="minor"/>
        </p:style>
        <p:txBody>
          <a:bodyPr lIns="0" rIns="0" tIns="12240" bIns="0" anchor="t">
            <a:spAutoFit/>
          </a:bodyPr>
          <a:p>
            <a:pPr>
              <a:lnSpc>
                <a:spcPct val="100000"/>
              </a:lnSpc>
              <a:spcBef>
                <a:spcPts val="96"/>
              </a:spcBef>
              <a:buNone/>
            </a:pPr>
            <a:r>
              <a:rPr b="0" lang="en-GB" sz="600" spc="145" strike="noStrike">
                <a:solidFill>
                  <a:srgbClr val="000000"/>
                </a:solidFill>
                <a:latin typeface="Calibri"/>
                <a:ea typeface="DejaVu Sans"/>
              </a:rPr>
              <a:t>}</a:t>
            </a:r>
            <a:r>
              <a:rPr b="0" lang="en-GB" sz="600" spc="137" strike="noStrike">
                <a:solidFill>
                  <a:srgbClr val="000000"/>
                </a:solidFill>
                <a:latin typeface="Calibri"/>
                <a:ea typeface="DejaVu Sans"/>
              </a:rPr>
              <a:t>;</a:t>
            </a:r>
            <a:endParaRPr b="0" lang="en-GB" sz="6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95400" y="363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41" strike="noStrike">
                <a:solidFill>
                  <a:srgbClr val="3232b2"/>
                </a:solidFill>
                <a:latin typeface="Microsoft Sans Serif"/>
              </a:rPr>
              <a:t>The</a:t>
            </a:r>
            <a:r>
              <a:rPr b="1" lang="en-GB" sz="1400" spc="66" strike="noStrike">
                <a:solidFill>
                  <a:srgbClr val="3232b2"/>
                </a:solidFill>
                <a:latin typeface="Microsoft Sans Serif"/>
              </a:rPr>
              <a:t> function </a:t>
            </a:r>
            <a:r>
              <a:rPr b="1" i="1" lang="en-GB" sz="1400" spc="-41" strike="noStrike">
                <a:solidFill>
                  <a:srgbClr val="3232b2"/>
                </a:solidFill>
                <a:latin typeface="Courier New"/>
              </a:rPr>
              <a:t>shmctl()</a:t>
            </a:r>
            <a:r>
              <a:rPr b="1" lang="en-GB" sz="1400" spc="-41" strike="noStrike">
                <a:solidFill>
                  <a:srgbClr val="3232b2"/>
                </a:solidFill>
                <a:latin typeface="Trebuchet MS"/>
              </a:rPr>
              <a:t> - II</a:t>
            </a:r>
            <a:endParaRPr b="0" lang="en-GB" sz="1400" spc="-1" strike="noStrike">
              <a:latin typeface="Arial"/>
            </a:endParaRPr>
          </a:p>
        </p:txBody>
      </p:sp>
      <p:sp>
        <p:nvSpPr>
          <p:cNvPr id="110" name="object 19"/>
          <p:cNvSpPr/>
          <p:nvPr/>
        </p:nvSpPr>
        <p:spPr>
          <a:xfrm>
            <a:off x="859320" y="1120680"/>
            <a:ext cx="40680" cy="360"/>
          </a:xfrm>
          <a:custGeom>
            <a:avLst/>
            <a:gdLst/>
            <a:ahLst/>
            <a:rect l="l" t="t" r="r" b="b"/>
            <a:pathLst>
              <a:path w="43180" h="0">
                <a:moveTo>
                  <a:pt x="0" y="0"/>
                </a:moveTo>
                <a:lnTo>
                  <a:pt x="42671" y="0"/>
                </a:lnTo>
              </a:path>
            </a:pathLst>
          </a:custGeom>
          <a:noFill/>
          <a:ln w="6095">
            <a:solidFill>
              <a:srgbClr val="000000"/>
            </a:solidFill>
            <a:round/>
          </a:ln>
        </p:spPr>
        <p:style>
          <a:lnRef idx="0"/>
          <a:fillRef idx="0"/>
          <a:effectRef idx="0"/>
          <a:fontRef idx="minor"/>
        </p:style>
      </p:sp>
      <p:sp>
        <p:nvSpPr>
          <p:cNvPr id="111" name="object 20"/>
          <p:cNvSpPr/>
          <p:nvPr/>
        </p:nvSpPr>
        <p:spPr>
          <a:xfrm>
            <a:off x="2800800" y="1292760"/>
            <a:ext cx="40680" cy="360"/>
          </a:xfrm>
          <a:custGeom>
            <a:avLst/>
            <a:gdLst/>
            <a:ahLst/>
            <a:rect l="l" t="t" r="r" b="b"/>
            <a:pathLst>
              <a:path w="43180" h="0">
                <a:moveTo>
                  <a:pt x="0" y="0"/>
                </a:moveTo>
                <a:lnTo>
                  <a:pt x="42672" y="0"/>
                </a:lnTo>
              </a:path>
            </a:pathLst>
          </a:custGeom>
          <a:noFill/>
          <a:ln w="6095">
            <a:solidFill>
              <a:srgbClr val="000000"/>
            </a:solidFill>
            <a:round/>
          </a:ln>
        </p:spPr>
        <p:style>
          <a:lnRef idx="0"/>
          <a:fillRef idx="0"/>
          <a:effectRef idx="0"/>
          <a:fontRef idx="minor"/>
        </p:style>
      </p:sp>
      <p:sp>
        <p:nvSpPr>
          <p:cNvPr id="112" name="object 21"/>
          <p:cNvSpPr/>
          <p:nvPr/>
        </p:nvSpPr>
        <p:spPr>
          <a:xfrm>
            <a:off x="859320" y="1747080"/>
            <a:ext cx="40680" cy="360"/>
          </a:xfrm>
          <a:custGeom>
            <a:avLst/>
            <a:gdLst/>
            <a:ahLst/>
            <a:rect l="l" t="t" r="r" b="b"/>
            <a:pathLst>
              <a:path w="43180" h="0">
                <a:moveTo>
                  <a:pt x="0" y="0"/>
                </a:moveTo>
                <a:lnTo>
                  <a:pt x="42671" y="0"/>
                </a:lnTo>
              </a:path>
            </a:pathLst>
          </a:custGeom>
          <a:noFill/>
          <a:ln w="6095">
            <a:solidFill>
              <a:srgbClr val="000000"/>
            </a:solidFill>
            <a:round/>
          </a:ln>
        </p:spPr>
        <p:style>
          <a:lnRef idx="0"/>
          <a:fillRef idx="0"/>
          <a:effectRef idx="0"/>
          <a:fontRef idx="minor"/>
        </p:style>
      </p:sp>
      <p:sp>
        <p:nvSpPr>
          <p:cNvPr id="113" name="object 22"/>
          <p:cNvSpPr/>
          <p:nvPr/>
        </p:nvSpPr>
        <p:spPr>
          <a:xfrm>
            <a:off x="3890520" y="1747080"/>
            <a:ext cx="40680" cy="360"/>
          </a:xfrm>
          <a:custGeom>
            <a:avLst/>
            <a:gdLst/>
            <a:ahLst/>
            <a:rect l="l" t="t" r="r" b="b"/>
            <a:pathLst>
              <a:path w="43179" h="0">
                <a:moveTo>
                  <a:pt x="0" y="0"/>
                </a:moveTo>
                <a:lnTo>
                  <a:pt x="42672" y="0"/>
                </a:lnTo>
              </a:path>
            </a:pathLst>
          </a:custGeom>
          <a:noFill/>
          <a:ln w="6095">
            <a:solidFill>
              <a:srgbClr val="000000"/>
            </a:solidFill>
            <a:round/>
          </a:ln>
        </p:spPr>
        <p:style>
          <a:lnRef idx="0"/>
          <a:fillRef idx="0"/>
          <a:effectRef idx="0"/>
          <a:fontRef idx="minor"/>
        </p:style>
      </p:sp>
      <p:sp>
        <p:nvSpPr>
          <p:cNvPr id="114" name="object 23"/>
          <p:cNvSpPr/>
          <p:nvPr/>
        </p:nvSpPr>
        <p:spPr>
          <a:xfrm>
            <a:off x="879120" y="2263680"/>
            <a:ext cx="40680" cy="360"/>
          </a:xfrm>
          <a:custGeom>
            <a:avLst/>
            <a:gdLst/>
            <a:ahLst/>
            <a:rect l="l" t="t" r="r" b="b"/>
            <a:pathLst>
              <a:path w="43180" h="0">
                <a:moveTo>
                  <a:pt x="0" y="0"/>
                </a:moveTo>
                <a:lnTo>
                  <a:pt x="42671" y="0"/>
                </a:lnTo>
              </a:path>
            </a:pathLst>
          </a:custGeom>
          <a:noFill/>
          <a:ln w="6096">
            <a:solidFill>
              <a:srgbClr val="000000"/>
            </a:solidFill>
            <a:round/>
          </a:ln>
        </p:spPr>
        <p:style>
          <a:lnRef idx="0"/>
          <a:fillRef idx="0"/>
          <a:effectRef idx="0"/>
          <a:fontRef idx="minor"/>
        </p:style>
      </p:sp>
      <p:sp>
        <p:nvSpPr>
          <p:cNvPr id="115" name="object 24"/>
          <p:cNvSpPr/>
          <p:nvPr/>
        </p:nvSpPr>
        <p:spPr>
          <a:xfrm>
            <a:off x="859320" y="2545560"/>
            <a:ext cx="40680" cy="360"/>
          </a:xfrm>
          <a:custGeom>
            <a:avLst/>
            <a:gdLst/>
            <a:ahLst/>
            <a:rect l="l" t="t" r="r" b="b"/>
            <a:pathLst>
              <a:path w="43180" h="0">
                <a:moveTo>
                  <a:pt x="0" y="0"/>
                </a:moveTo>
                <a:lnTo>
                  <a:pt x="42671" y="0"/>
                </a:lnTo>
              </a:path>
            </a:pathLst>
          </a:custGeom>
          <a:noFill/>
          <a:ln w="6096">
            <a:solidFill>
              <a:srgbClr val="000000"/>
            </a:solidFill>
            <a:round/>
          </a:ln>
        </p:spPr>
        <p:style>
          <a:lnRef idx="0"/>
          <a:fillRef idx="0"/>
          <a:effectRef idx="0"/>
          <a:fontRef idx="minor"/>
        </p:style>
      </p:sp>
      <p:sp>
        <p:nvSpPr>
          <p:cNvPr id="116" name="object 25"/>
          <p:cNvSpPr/>
          <p:nvPr/>
        </p:nvSpPr>
        <p:spPr>
          <a:xfrm>
            <a:off x="879120" y="2890080"/>
            <a:ext cx="40680" cy="360"/>
          </a:xfrm>
          <a:custGeom>
            <a:avLst/>
            <a:gdLst/>
            <a:ahLst/>
            <a:rect l="l" t="t" r="r" b="b"/>
            <a:pathLst>
              <a:path w="43180" h="0">
                <a:moveTo>
                  <a:pt x="0" y="0"/>
                </a:moveTo>
                <a:lnTo>
                  <a:pt x="42671" y="0"/>
                </a:lnTo>
              </a:path>
            </a:pathLst>
          </a:custGeom>
          <a:noFill/>
          <a:ln w="6095">
            <a:solidFill>
              <a:srgbClr val="000000"/>
            </a:solidFill>
            <a:round/>
          </a:ln>
        </p:spPr>
        <p:style>
          <a:lnRef idx="0"/>
          <a:fillRef idx="0"/>
          <a:effectRef idx="0"/>
          <a:fontRef idx="minor"/>
        </p:style>
      </p:sp>
      <p:sp>
        <p:nvSpPr>
          <p:cNvPr id="117" name="object 26"/>
          <p:cNvSpPr/>
          <p:nvPr/>
        </p:nvSpPr>
        <p:spPr>
          <a:xfrm>
            <a:off x="296280" y="721080"/>
            <a:ext cx="4001040" cy="2354760"/>
          </a:xfrm>
          <a:prstGeom prst="rect">
            <a:avLst/>
          </a:prstGeom>
          <a:noFill/>
          <a:ln w="0">
            <a:noFill/>
          </a:ln>
        </p:spPr>
        <p:style>
          <a:lnRef idx="0"/>
          <a:fillRef idx="0"/>
          <a:effectRef idx="0"/>
          <a:fontRef idx="minor"/>
        </p:style>
        <p:txBody>
          <a:bodyPr lIns="0" rIns="0" tIns="54000" bIns="0" anchor="t">
            <a:spAutoFit/>
          </a:bodyPr>
          <a:p>
            <a:pPr marL="63360">
              <a:lnSpc>
                <a:spcPct val="100000"/>
              </a:lnSpc>
              <a:spcBef>
                <a:spcPts val="425"/>
              </a:spcBef>
              <a:buNone/>
            </a:pPr>
            <a:r>
              <a:rPr b="0" lang="en-GB" sz="1100" spc="-32" strike="noStrike">
                <a:solidFill>
                  <a:srgbClr val="000000"/>
                </a:solidFill>
                <a:latin typeface="Tahoma"/>
                <a:ea typeface="DejaVu Sans"/>
              </a:rPr>
              <a:t>Usual</a:t>
            </a:r>
            <a:r>
              <a:rPr b="0" lang="en-GB" sz="1100" spc="-12" strike="noStrike">
                <a:solidFill>
                  <a:srgbClr val="000000"/>
                </a:solidFill>
                <a:latin typeface="Tahoma"/>
                <a:ea typeface="DejaVu Sans"/>
              </a:rPr>
              <a:t> </a:t>
            </a:r>
            <a:r>
              <a:rPr b="0" lang="en-GB" sz="1100" spc="-55" strike="noStrike">
                <a:solidFill>
                  <a:srgbClr val="000000"/>
                </a:solidFill>
                <a:latin typeface="Tahoma"/>
                <a:ea typeface="DejaVu Sans"/>
              </a:rPr>
              <a:t>values</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for</a:t>
            </a:r>
            <a:r>
              <a:rPr b="0" lang="en-GB" sz="1100" spc="-1" strike="noStrike">
                <a:solidFill>
                  <a:srgbClr val="000000"/>
                </a:solidFill>
                <a:latin typeface="Tahoma"/>
                <a:ea typeface="DejaVu Sans"/>
              </a:rPr>
              <a:t> </a:t>
            </a:r>
            <a:r>
              <a:rPr b="0" i="1" lang="en-GB" sz="1100" spc="-60" strike="noStrike">
                <a:solidFill>
                  <a:srgbClr val="000000"/>
                </a:solidFill>
                <a:latin typeface="Arial"/>
                <a:ea typeface="DejaVu Sans"/>
              </a:rPr>
              <a:t>cmd</a:t>
            </a:r>
            <a:r>
              <a:rPr b="0" i="1" lang="en-GB" sz="1100" spc="35" strike="noStrike">
                <a:solidFill>
                  <a:srgbClr val="000000"/>
                </a:solidFill>
                <a:latin typeface="Arial"/>
                <a:ea typeface="DejaVu Sans"/>
              </a:rPr>
              <a:t> </a:t>
            </a:r>
            <a:r>
              <a:rPr b="0" lang="en-GB" sz="1100" spc="-75" strike="noStrike">
                <a:solidFill>
                  <a:srgbClr val="000000"/>
                </a:solidFill>
                <a:latin typeface="Tahoma"/>
                <a:ea typeface="DejaVu Sans"/>
              </a:rPr>
              <a:t>are:</a:t>
            </a:r>
            <a:endParaRPr b="0" lang="en-GB" sz="1100" spc="-1" strike="noStrike">
              <a:latin typeface="Arial"/>
            </a:endParaRPr>
          </a:p>
          <a:p>
            <a:pPr marL="340200" indent="-147960">
              <a:lnSpc>
                <a:spcPct val="102000"/>
              </a:lnSpc>
              <a:spcBef>
                <a:spcPts val="289"/>
              </a:spcBef>
              <a:buClr>
                <a:srgbClr val="3232b2"/>
              </a:buClr>
              <a:buSzPct val="73000"/>
              <a:buFont typeface="Lucida Sans Unicode"/>
              <a:buChar char="►"/>
              <a:tabLst>
                <a:tab algn="l" pos="340920"/>
              </a:tabLst>
            </a:pPr>
            <a:r>
              <a:rPr b="0" i="1" lang="en-GB" sz="1100" spc="-52" strike="noStrike">
                <a:solidFill>
                  <a:srgbClr val="000000"/>
                </a:solidFill>
                <a:latin typeface="Arial"/>
                <a:ea typeface="DejaVu Sans"/>
              </a:rPr>
              <a:t>IPC</a:t>
            </a:r>
            <a:r>
              <a:rPr b="0" i="1" lang="en-GB" sz="1100" spc="-46" strike="noStrike">
                <a:solidFill>
                  <a:srgbClr val="000000"/>
                </a:solidFill>
                <a:latin typeface="Arial"/>
                <a:ea typeface="DejaVu Sans"/>
              </a:rPr>
              <a:t> </a:t>
            </a:r>
            <a:r>
              <a:rPr b="0" i="1" lang="en-GB" sz="1100" spc="-55" strike="noStrike">
                <a:solidFill>
                  <a:srgbClr val="000000"/>
                </a:solidFill>
                <a:latin typeface="Arial"/>
                <a:ea typeface="DejaVu Sans"/>
              </a:rPr>
              <a:t>STAT</a:t>
            </a:r>
            <a:r>
              <a:rPr b="0" lang="en-GB" sz="1100" spc="-55" strike="noStrike">
                <a:solidFill>
                  <a:srgbClr val="000000"/>
                </a:solidFill>
                <a:latin typeface="Tahoma"/>
                <a:ea typeface="DejaVu Sans"/>
              </a:rPr>
              <a:t>: copy</a:t>
            </a:r>
            <a:r>
              <a:rPr b="0" lang="en-GB" sz="1100" spc="-52" strike="noStrike">
                <a:solidFill>
                  <a:srgbClr val="000000"/>
                </a:solidFill>
                <a:latin typeface="Tahoma"/>
                <a:ea typeface="DejaVu Sans"/>
              </a:rPr>
              <a:t> </a:t>
            </a:r>
            <a:r>
              <a:rPr b="0" lang="en-GB" sz="1100" spc="-35" strike="noStrike">
                <a:solidFill>
                  <a:srgbClr val="000000"/>
                </a:solidFill>
                <a:latin typeface="Tahoma"/>
                <a:ea typeface="DejaVu Sans"/>
              </a:rPr>
              <a:t>information </a:t>
            </a:r>
            <a:r>
              <a:rPr b="0" lang="en-GB" sz="1100" spc="-46" strike="noStrike">
                <a:solidFill>
                  <a:srgbClr val="000000"/>
                </a:solidFill>
                <a:latin typeface="Tahoma"/>
                <a:ea typeface="DejaVu Sans"/>
              </a:rPr>
              <a:t>from </a:t>
            </a:r>
            <a:r>
              <a:rPr b="0" lang="en-GB" sz="1100" spc="-41" strike="noStrike">
                <a:solidFill>
                  <a:srgbClr val="000000"/>
                </a:solidFill>
                <a:latin typeface="Tahoma"/>
                <a:ea typeface="DejaVu Sans"/>
              </a:rPr>
              <a:t>the </a:t>
            </a:r>
            <a:r>
              <a:rPr b="0" lang="en-GB" sz="1100" spc="-55" strike="noStrike">
                <a:solidFill>
                  <a:srgbClr val="000000"/>
                </a:solidFill>
                <a:latin typeface="Tahoma"/>
                <a:ea typeface="DejaVu Sans"/>
              </a:rPr>
              <a:t>kernel</a:t>
            </a:r>
            <a:r>
              <a:rPr b="0" lang="en-GB" sz="1100" spc="-52" strike="noStrike">
                <a:solidFill>
                  <a:srgbClr val="000000"/>
                </a:solidFill>
                <a:latin typeface="Tahoma"/>
                <a:ea typeface="DejaVu Sans"/>
              </a:rPr>
              <a:t> </a:t>
            </a:r>
            <a:r>
              <a:rPr b="0" lang="en-GB" sz="1100" spc="-35" strike="noStrike">
                <a:solidFill>
                  <a:srgbClr val="000000"/>
                </a:solidFill>
                <a:latin typeface="Tahoma"/>
                <a:ea typeface="DejaVu Sans"/>
              </a:rPr>
              <a:t>data structure </a:t>
            </a:r>
            <a:r>
              <a:rPr b="0" lang="en-GB" sz="1100" spc="-32" strike="noStrike">
                <a:solidFill>
                  <a:srgbClr val="000000"/>
                </a:solidFill>
                <a:latin typeface="Tahoma"/>
                <a:ea typeface="DejaVu Sans"/>
              </a:rPr>
              <a:t> </a:t>
            </a:r>
            <a:r>
              <a:rPr b="0" lang="en-GB" sz="1100" spc="-46" strike="noStrike">
                <a:solidFill>
                  <a:srgbClr val="000000"/>
                </a:solidFill>
                <a:latin typeface="Tahoma"/>
                <a:ea typeface="DejaVu Sans"/>
              </a:rPr>
              <a:t>associated </a:t>
            </a:r>
            <a:r>
              <a:rPr b="0" lang="en-GB" sz="1100" spc="-26" strike="noStrike">
                <a:solidFill>
                  <a:srgbClr val="000000"/>
                </a:solidFill>
                <a:latin typeface="Tahoma"/>
                <a:ea typeface="DejaVu Sans"/>
              </a:rPr>
              <a:t>with </a:t>
            </a:r>
            <a:r>
              <a:rPr b="0" i="1" lang="en-GB" sz="1100" spc="-55" strike="noStrike">
                <a:solidFill>
                  <a:srgbClr val="000000"/>
                </a:solidFill>
                <a:latin typeface="Arial"/>
                <a:ea typeface="DejaVu Sans"/>
              </a:rPr>
              <a:t>shmid</a:t>
            </a:r>
            <a:r>
              <a:rPr b="0" i="1" lang="en-GB" sz="1100" spc="-52" strike="noStrike">
                <a:solidFill>
                  <a:srgbClr val="000000"/>
                </a:solidFill>
                <a:latin typeface="Arial"/>
                <a:ea typeface="DejaVu Sans"/>
              </a:rPr>
              <a:t> </a:t>
            </a:r>
            <a:r>
              <a:rPr b="0" lang="en-GB" sz="1100" spc="-21" strike="noStrike">
                <a:solidFill>
                  <a:srgbClr val="000000"/>
                </a:solidFill>
                <a:latin typeface="Tahoma"/>
                <a:ea typeface="DejaVu Sans"/>
              </a:rPr>
              <a:t>into </a:t>
            </a:r>
            <a:r>
              <a:rPr b="0" lang="en-GB" sz="1100" spc="-41" strike="noStrike">
                <a:solidFill>
                  <a:srgbClr val="000000"/>
                </a:solidFill>
                <a:latin typeface="Tahoma"/>
                <a:ea typeface="DejaVu Sans"/>
              </a:rPr>
              <a:t>the </a:t>
            </a:r>
            <a:r>
              <a:rPr b="0" i="1" lang="en-GB" sz="1100" spc="-55" strike="noStrike">
                <a:solidFill>
                  <a:srgbClr val="000000"/>
                </a:solidFill>
                <a:latin typeface="Arial"/>
                <a:ea typeface="DejaVu Sans"/>
              </a:rPr>
              <a:t>shmid</a:t>
            </a:r>
            <a:r>
              <a:rPr b="0" i="1" lang="en-GB" sz="1100" spc="-52" strike="noStrike">
                <a:solidFill>
                  <a:srgbClr val="000000"/>
                </a:solidFill>
                <a:latin typeface="Arial"/>
                <a:ea typeface="DejaVu Sans"/>
              </a:rPr>
              <a:t> </a:t>
            </a:r>
            <a:r>
              <a:rPr b="0" i="1" lang="en-GB" sz="1100" spc="-97" strike="noStrike">
                <a:solidFill>
                  <a:srgbClr val="000000"/>
                </a:solidFill>
                <a:latin typeface="Arial"/>
                <a:ea typeface="DejaVu Sans"/>
              </a:rPr>
              <a:t>ds</a:t>
            </a:r>
            <a:r>
              <a:rPr b="0" i="1" lang="en-GB" sz="1100" spc="-92" strike="noStrike">
                <a:solidFill>
                  <a:srgbClr val="000000"/>
                </a:solidFill>
                <a:latin typeface="Arial"/>
                <a:ea typeface="DejaVu Sans"/>
              </a:rPr>
              <a:t> </a:t>
            </a:r>
            <a:r>
              <a:rPr b="0" lang="en-GB" sz="1100" spc="-35" strike="noStrike">
                <a:solidFill>
                  <a:srgbClr val="000000"/>
                </a:solidFill>
                <a:latin typeface="Tahoma"/>
                <a:ea typeface="DejaVu Sans"/>
              </a:rPr>
              <a:t>structure pointed </a:t>
            </a:r>
            <a:r>
              <a:rPr b="0" lang="en-GB" sz="1100" spc="-15" strike="noStrike">
                <a:solidFill>
                  <a:srgbClr val="000000"/>
                </a:solidFill>
                <a:latin typeface="Tahoma"/>
                <a:ea typeface="DejaVu Sans"/>
              </a:rPr>
              <a:t>to </a:t>
            </a:r>
            <a:r>
              <a:rPr b="0" lang="en-GB" sz="1100" spc="-330" strike="noStrike">
                <a:solidFill>
                  <a:srgbClr val="000000"/>
                </a:solidFill>
                <a:latin typeface="Tahoma"/>
                <a:ea typeface="DejaVu Sans"/>
              </a:rPr>
              <a:t> </a:t>
            </a:r>
            <a:r>
              <a:rPr b="0" lang="en-GB" sz="1100" spc="-66" strike="noStrike">
                <a:solidFill>
                  <a:srgbClr val="000000"/>
                </a:solidFill>
                <a:latin typeface="Tahoma"/>
                <a:ea typeface="DejaVu Sans"/>
              </a:rPr>
              <a:t>by</a:t>
            </a:r>
            <a:r>
              <a:rPr b="0" lang="en-GB" sz="1100" spc="1" strike="noStrike">
                <a:solidFill>
                  <a:srgbClr val="000000"/>
                </a:solidFill>
                <a:latin typeface="Tahoma"/>
                <a:ea typeface="DejaVu Sans"/>
              </a:rPr>
              <a:t> </a:t>
            </a:r>
            <a:r>
              <a:rPr b="0" i="1" lang="en-GB" sz="1100" spc="-32" strike="noStrike">
                <a:solidFill>
                  <a:srgbClr val="000000"/>
                </a:solidFill>
                <a:latin typeface="Arial"/>
                <a:ea typeface="DejaVu Sans"/>
              </a:rPr>
              <a:t>buf</a:t>
            </a:r>
            <a:r>
              <a:rPr b="0" lang="en-GB" sz="1100" spc="-32" strike="noStrike">
                <a:solidFill>
                  <a:srgbClr val="000000"/>
                </a:solidFill>
                <a:latin typeface="Tahoma"/>
                <a:ea typeface="DejaVu Sans"/>
              </a:rPr>
              <a:t>.</a:t>
            </a:r>
            <a:endParaRPr b="0" lang="en-GB" sz="1100" spc="-1" strike="noStrike">
              <a:latin typeface="Arial"/>
            </a:endParaRPr>
          </a:p>
          <a:p>
            <a:pPr marL="340200" indent="-147960">
              <a:lnSpc>
                <a:spcPct val="102000"/>
              </a:lnSpc>
              <a:spcBef>
                <a:spcPts val="859"/>
              </a:spcBef>
              <a:buClr>
                <a:srgbClr val="3232b2"/>
              </a:buClr>
              <a:buSzPct val="73000"/>
              <a:buFont typeface="Lucida Sans Unicode"/>
              <a:buChar char="►"/>
              <a:tabLst>
                <a:tab algn="l" pos="340920"/>
              </a:tabLst>
            </a:pPr>
            <a:r>
              <a:rPr b="0" i="1" lang="en-GB" sz="1100" spc="-52" strike="noStrike">
                <a:solidFill>
                  <a:srgbClr val="000000"/>
                </a:solidFill>
                <a:latin typeface="Arial"/>
                <a:ea typeface="DejaVu Sans"/>
              </a:rPr>
              <a:t>IPC</a:t>
            </a:r>
            <a:r>
              <a:rPr b="0" i="1" lang="en-GB" sz="1100" spc="60" strike="noStrike">
                <a:solidFill>
                  <a:srgbClr val="000000"/>
                </a:solidFill>
                <a:latin typeface="Arial"/>
                <a:ea typeface="DejaVu Sans"/>
              </a:rPr>
              <a:t> </a:t>
            </a:r>
            <a:r>
              <a:rPr b="0" i="1" lang="en-GB" sz="1100" spc="-60" strike="noStrike">
                <a:solidFill>
                  <a:srgbClr val="000000"/>
                </a:solidFill>
                <a:latin typeface="Arial"/>
                <a:ea typeface="DejaVu Sans"/>
              </a:rPr>
              <a:t>SET</a:t>
            </a:r>
            <a:r>
              <a:rPr b="0" lang="en-GB" sz="1100" spc="-60" strike="noStrike">
                <a:solidFill>
                  <a:srgbClr val="000000"/>
                </a:solidFill>
                <a:latin typeface="Tahoma"/>
                <a:ea typeface="DejaVu Sans"/>
              </a:rPr>
              <a:t>:</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write</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value</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of</a:t>
            </a:r>
            <a:r>
              <a:rPr b="0" lang="en-GB" sz="1100" spc="7" strike="noStrike">
                <a:solidFill>
                  <a:srgbClr val="000000"/>
                </a:solidFill>
                <a:latin typeface="Tahoma"/>
                <a:ea typeface="DejaVu Sans"/>
              </a:rPr>
              <a:t> </a:t>
            </a:r>
            <a:r>
              <a:rPr b="0" lang="en-GB" sz="1100" spc="-75" strike="noStrike">
                <a:solidFill>
                  <a:srgbClr val="000000"/>
                </a:solidFill>
                <a:latin typeface="Tahoma"/>
                <a:ea typeface="DejaVu Sans"/>
              </a:rPr>
              <a:t>some</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member</a:t>
            </a:r>
            <a:r>
              <a:rPr b="0" lang="en-GB" sz="1100" spc="7" strike="noStrike">
                <a:solidFill>
                  <a:srgbClr val="000000"/>
                </a:solidFill>
                <a:latin typeface="Tahoma"/>
                <a:ea typeface="DejaVu Sans"/>
              </a:rPr>
              <a:t> </a:t>
            </a:r>
            <a:r>
              <a:rPr b="0" lang="en-GB" sz="1100" spc="-41" strike="noStrike">
                <a:solidFill>
                  <a:srgbClr val="000000"/>
                </a:solidFill>
                <a:latin typeface="Tahoma"/>
                <a:ea typeface="DejaVu Sans"/>
              </a:rPr>
              <a:t>of</a:t>
            </a:r>
            <a:r>
              <a:rPr b="0" lang="en-GB" sz="1100" spc="7"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i="1" lang="en-GB" sz="1100" spc="-55" strike="noStrike">
                <a:solidFill>
                  <a:srgbClr val="000000"/>
                </a:solidFill>
                <a:latin typeface="Arial"/>
                <a:ea typeface="DejaVu Sans"/>
              </a:rPr>
              <a:t>shmid</a:t>
            </a:r>
            <a:r>
              <a:rPr b="0" i="1" lang="en-GB" sz="1100" spc="72" strike="noStrike">
                <a:solidFill>
                  <a:srgbClr val="000000"/>
                </a:solidFill>
                <a:latin typeface="Arial"/>
                <a:ea typeface="DejaVu Sans"/>
              </a:rPr>
              <a:t> </a:t>
            </a:r>
            <a:r>
              <a:rPr b="0" i="1" lang="en-GB" sz="1100" spc="-97" strike="noStrike">
                <a:solidFill>
                  <a:srgbClr val="000000"/>
                </a:solidFill>
                <a:latin typeface="Arial"/>
                <a:ea typeface="DejaVu Sans"/>
              </a:rPr>
              <a:t>ds </a:t>
            </a:r>
            <a:r>
              <a:rPr b="0" i="1" lang="en-GB" sz="1100" spc="-92" strike="noStrike">
                <a:solidFill>
                  <a:srgbClr val="000000"/>
                </a:solidFill>
                <a:latin typeface="Arial"/>
                <a:ea typeface="DejaVu Sans"/>
              </a:rPr>
              <a:t> </a:t>
            </a:r>
            <a:r>
              <a:rPr b="0" lang="en-GB" sz="1100" spc="-35" strike="noStrike">
                <a:solidFill>
                  <a:srgbClr val="000000"/>
                </a:solidFill>
                <a:latin typeface="Tahoma"/>
                <a:ea typeface="DejaVu Sans"/>
              </a:rPr>
              <a:t>structure pointed </a:t>
            </a:r>
            <a:r>
              <a:rPr b="0" lang="en-GB" sz="1100" spc="-15" strike="noStrike">
                <a:solidFill>
                  <a:srgbClr val="000000"/>
                </a:solidFill>
                <a:latin typeface="Tahoma"/>
                <a:ea typeface="DejaVu Sans"/>
              </a:rPr>
              <a:t>to </a:t>
            </a:r>
            <a:r>
              <a:rPr b="0" lang="en-GB" sz="1100" spc="-66" strike="noStrike">
                <a:solidFill>
                  <a:srgbClr val="000000"/>
                </a:solidFill>
                <a:latin typeface="Tahoma"/>
                <a:ea typeface="DejaVu Sans"/>
              </a:rPr>
              <a:t>by</a:t>
            </a:r>
            <a:r>
              <a:rPr b="0" lang="en-GB" sz="1100" spc="-60" strike="noStrike">
                <a:solidFill>
                  <a:srgbClr val="000000"/>
                </a:solidFill>
                <a:latin typeface="Tahoma"/>
                <a:ea typeface="DejaVu Sans"/>
              </a:rPr>
              <a:t> </a:t>
            </a:r>
            <a:r>
              <a:rPr b="0" i="1" lang="en-GB" sz="1100" spc="-26" strike="noStrike">
                <a:solidFill>
                  <a:srgbClr val="000000"/>
                </a:solidFill>
                <a:latin typeface="Arial"/>
                <a:ea typeface="DejaVu Sans"/>
              </a:rPr>
              <a:t>buf </a:t>
            </a:r>
            <a:r>
              <a:rPr b="0" lang="en-GB" sz="1100" spc="-15" strike="noStrike">
                <a:solidFill>
                  <a:srgbClr val="000000"/>
                </a:solidFill>
                <a:latin typeface="Tahoma"/>
                <a:ea typeface="DejaVu Sans"/>
              </a:rPr>
              <a:t>to </a:t>
            </a:r>
            <a:r>
              <a:rPr b="0" lang="en-GB" sz="1100" spc="-41" strike="noStrike">
                <a:solidFill>
                  <a:srgbClr val="000000"/>
                </a:solidFill>
                <a:latin typeface="Tahoma"/>
                <a:ea typeface="DejaVu Sans"/>
              </a:rPr>
              <a:t>the </a:t>
            </a:r>
            <a:r>
              <a:rPr b="0" lang="en-GB" sz="1100" spc="-55" strike="noStrike">
                <a:solidFill>
                  <a:srgbClr val="000000"/>
                </a:solidFill>
                <a:latin typeface="Tahoma"/>
                <a:ea typeface="DejaVu Sans"/>
              </a:rPr>
              <a:t>kernel</a:t>
            </a:r>
            <a:r>
              <a:rPr b="0" lang="en-GB" sz="1100" spc="-52" strike="noStrike">
                <a:solidFill>
                  <a:srgbClr val="000000"/>
                </a:solidFill>
                <a:latin typeface="Tahoma"/>
                <a:ea typeface="DejaVu Sans"/>
              </a:rPr>
              <a:t> </a:t>
            </a:r>
            <a:r>
              <a:rPr b="0" lang="en-GB" sz="1100" spc="-35" strike="noStrike">
                <a:solidFill>
                  <a:srgbClr val="000000"/>
                </a:solidFill>
                <a:latin typeface="Tahoma"/>
                <a:ea typeface="DejaVu Sans"/>
              </a:rPr>
              <a:t>data structure </a:t>
            </a:r>
            <a:r>
              <a:rPr b="0" lang="en-GB" sz="1100" spc="-32" strike="noStrike">
                <a:solidFill>
                  <a:srgbClr val="000000"/>
                </a:solidFill>
                <a:latin typeface="Tahoma"/>
                <a:ea typeface="DejaVu Sans"/>
              </a:rPr>
              <a:t> </a:t>
            </a:r>
            <a:r>
              <a:rPr b="0" lang="en-GB" sz="1100" spc="-46" strike="noStrike">
                <a:solidFill>
                  <a:srgbClr val="000000"/>
                </a:solidFill>
                <a:latin typeface="Tahoma"/>
                <a:ea typeface="DejaVu Sans"/>
              </a:rPr>
              <a:t>associated</a:t>
            </a:r>
            <a:r>
              <a:rPr b="0" lang="en-GB" sz="1100" spc="-12"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this</a:t>
            </a:r>
            <a:r>
              <a:rPr b="0" lang="en-GB" sz="1100" spc="-12" strike="noStrike">
                <a:solidFill>
                  <a:srgbClr val="000000"/>
                </a:solidFill>
                <a:latin typeface="Tahoma"/>
                <a:ea typeface="DejaVu Sans"/>
              </a:rPr>
              <a:t> </a:t>
            </a:r>
            <a:r>
              <a:rPr b="0" lang="en-GB" sz="1100" spc="-66" strike="noStrike">
                <a:solidFill>
                  <a:srgbClr val="000000"/>
                </a:solidFill>
                <a:latin typeface="Tahoma"/>
                <a:ea typeface="DejaVu Sans"/>
              </a:rPr>
              <a:t>shared</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memory</a:t>
            </a:r>
            <a:r>
              <a:rPr b="0" lang="en-GB" sz="1100" spc="12" strike="noStrike">
                <a:solidFill>
                  <a:srgbClr val="000000"/>
                </a:solidFill>
                <a:latin typeface="Tahoma"/>
                <a:ea typeface="DejaVu Sans"/>
              </a:rPr>
              <a:t> </a:t>
            </a:r>
            <a:r>
              <a:rPr b="0" lang="en-GB" sz="1100" spc="-60" strike="noStrike">
                <a:solidFill>
                  <a:srgbClr val="000000"/>
                </a:solidFill>
                <a:latin typeface="Tahoma"/>
                <a:ea typeface="DejaVu Sans"/>
              </a:rPr>
              <a:t>segment,</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updating</a:t>
            </a:r>
            <a:r>
              <a:rPr b="0" lang="en-GB" sz="1100" spc="-12" strike="noStrike">
                <a:solidFill>
                  <a:srgbClr val="000000"/>
                </a:solidFill>
                <a:latin typeface="Tahoma"/>
                <a:ea typeface="DejaVu Sans"/>
              </a:rPr>
              <a:t> </a:t>
            </a:r>
            <a:r>
              <a:rPr b="0" lang="en-GB" sz="1100" spc="-46" strike="noStrike">
                <a:solidFill>
                  <a:srgbClr val="000000"/>
                </a:solidFill>
                <a:latin typeface="Tahoma"/>
                <a:ea typeface="DejaVu Sans"/>
              </a:rPr>
              <a:t>also</a:t>
            </a:r>
            <a:r>
              <a:rPr b="0" lang="en-GB" sz="1100" spc="-7" strike="noStrike">
                <a:solidFill>
                  <a:srgbClr val="000000"/>
                </a:solidFill>
                <a:latin typeface="Tahoma"/>
                <a:ea typeface="DejaVu Sans"/>
              </a:rPr>
              <a:t> </a:t>
            </a:r>
            <a:r>
              <a:rPr b="0" lang="en-GB" sz="1100" spc="-15" strike="noStrike">
                <a:solidFill>
                  <a:srgbClr val="000000"/>
                </a:solidFill>
                <a:latin typeface="Tahoma"/>
                <a:ea typeface="DejaVu Sans"/>
              </a:rPr>
              <a:t>its </a:t>
            </a:r>
            <a:r>
              <a:rPr b="0" lang="en-GB" sz="1100" spc="-327" strike="noStrike">
                <a:solidFill>
                  <a:srgbClr val="000000"/>
                </a:solidFill>
                <a:latin typeface="Tahoma"/>
                <a:ea typeface="DejaVu Sans"/>
              </a:rPr>
              <a:t> </a:t>
            </a:r>
            <a:r>
              <a:rPr b="0" i="1" lang="en-GB" sz="1100" spc="-80" strike="noStrike">
                <a:solidFill>
                  <a:srgbClr val="000000"/>
                </a:solidFill>
                <a:latin typeface="Arial"/>
                <a:ea typeface="DejaVu Sans"/>
              </a:rPr>
              <a:t>shm</a:t>
            </a:r>
            <a:r>
              <a:rPr b="0" i="1" lang="en-GB" sz="1100" spc="60" strike="noStrike">
                <a:solidFill>
                  <a:srgbClr val="000000"/>
                </a:solidFill>
                <a:latin typeface="Arial"/>
                <a:ea typeface="DejaVu Sans"/>
              </a:rPr>
              <a:t> </a:t>
            </a:r>
            <a:r>
              <a:rPr b="0" i="1" lang="en-GB" sz="1100" spc="-32" strike="noStrike">
                <a:solidFill>
                  <a:srgbClr val="000000"/>
                </a:solidFill>
                <a:latin typeface="Arial"/>
                <a:ea typeface="DejaVu Sans"/>
              </a:rPr>
              <a:t>ctime</a:t>
            </a:r>
            <a:r>
              <a:rPr b="0" i="1" lang="en-GB" sz="1100" spc="41" strike="noStrike">
                <a:solidFill>
                  <a:srgbClr val="000000"/>
                </a:solidFill>
                <a:latin typeface="Arial"/>
                <a:ea typeface="DejaVu Sans"/>
              </a:rPr>
              <a:t> </a:t>
            </a:r>
            <a:r>
              <a:rPr b="0" lang="en-GB" sz="1100" spc="-60" strike="noStrike">
                <a:solidFill>
                  <a:srgbClr val="000000"/>
                </a:solidFill>
                <a:latin typeface="Tahoma"/>
                <a:ea typeface="DejaVu Sans"/>
              </a:rPr>
              <a:t>member.</a:t>
            </a:r>
            <a:endParaRPr b="0" lang="en-GB" sz="1100" spc="-1" strike="noStrike">
              <a:latin typeface="Arial"/>
            </a:endParaRPr>
          </a:p>
          <a:p>
            <a:pPr marL="340200" indent="-147960">
              <a:lnSpc>
                <a:spcPct val="102000"/>
              </a:lnSpc>
              <a:spcBef>
                <a:spcPts val="865"/>
              </a:spcBef>
              <a:buClr>
                <a:srgbClr val="3232b2"/>
              </a:buClr>
              <a:buSzPct val="73000"/>
              <a:buFont typeface="Lucida Sans Unicode"/>
              <a:buChar char="►"/>
              <a:tabLst>
                <a:tab algn="l" pos="340920"/>
              </a:tabLst>
            </a:pPr>
            <a:r>
              <a:rPr b="0" i="1" lang="en-GB" sz="1100" spc="-52" strike="noStrike">
                <a:solidFill>
                  <a:srgbClr val="000000"/>
                </a:solidFill>
                <a:latin typeface="Arial"/>
                <a:ea typeface="DejaVu Sans"/>
              </a:rPr>
              <a:t>IPC</a:t>
            </a:r>
            <a:r>
              <a:rPr b="0" i="1" lang="en-GB" sz="1100" spc="-46" strike="noStrike">
                <a:solidFill>
                  <a:srgbClr val="000000"/>
                </a:solidFill>
                <a:latin typeface="Arial"/>
                <a:ea typeface="DejaVu Sans"/>
              </a:rPr>
              <a:t> </a:t>
            </a:r>
            <a:r>
              <a:rPr b="0" i="1" lang="en-GB" sz="1100" spc="-32" strike="noStrike">
                <a:solidFill>
                  <a:srgbClr val="000000"/>
                </a:solidFill>
                <a:latin typeface="Arial"/>
                <a:ea typeface="DejaVu Sans"/>
              </a:rPr>
              <a:t>RMID</a:t>
            </a:r>
            <a:r>
              <a:rPr b="0" lang="en-GB" sz="1100" spc="-32" strike="noStrike">
                <a:solidFill>
                  <a:srgbClr val="000000"/>
                </a:solidFill>
                <a:latin typeface="Tahoma"/>
                <a:ea typeface="DejaVu Sans"/>
              </a:rPr>
              <a:t>: </a:t>
            </a:r>
            <a:r>
              <a:rPr b="0" lang="en-GB" sz="1100" spc="-52" strike="noStrike">
                <a:solidFill>
                  <a:srgbClr val="000000"/>
                </a:solidFill>
                <a:latin typeface="Tahoma"/>
                <a:ea typeface="DejaVu Sans"/>
              </a:rPr>
              <a:t>mark </a:t>
            </a:r>
            <a:r>
              <a:rPr b="0" lang="en-GB" sz="1100" spc="-41" strike="noStrike">
                <a:solidFill>
                  <a:srgbClr val="000000"/>
                </a:solidFill>
                <a:latin typeface="Tahoma"/>
                <a:ea typeface="DejaVu Sans"/>
              </a:rPr>
              <a:t>the </a:t>
            </a:r>
            <a:r>
              <a:rPr b="0" lang="en-GB" sz="1100" spc="-66" strike="noStrike">
                <a:solidFill>
                  <a:srgbClr val="000000"/>
                </a:solidFill>
                <a:latin typeface="Tahoma"/>
                <a:ea typeface="DejaVu Sans"/>
              </a:rPr>
              <a:t>segment</a:t>
            </a:r>
            <a:r>
              <a:rPr b="0" lang="en-GB" sz="1100" spc="-60" strike="noStrike">
                <a:solidFill>
                  <a:srgbClr val="000000"/>
                </a:solidFill>
                <a:latin typeface="Tahoma"/>
                <a:ea typeface="DejaVu Sans"/>
              </a:rPr>
              <a:t> </a:t>
            </a:r>
            <a:r>
              <a:rPr b="0" lang="en-GB" sz="1100" spc="-15" strike="noStrike">
                <a:solidFill>
                  <a:srgbClr val="000000"/>
                </a:solidFill>
                <a:latin typeface="Tahoma"/>
                <a:ea typeface="DejaVu Sans"/>
              </a:rPr>
              <a:t>to </a:t>
            </a:r>
            <a:r>
              <a:rPr b="0" lang="en-GB" sz="1100" spc="-55" strike="noStrike">
                <a:solidFill>
                  <a:srgbClr val="000000"/>
                </a:solidFill>
                <a:latin typeface="Tahoma"/>
                <a:ea typeface="DejaVu Sans"/>
              </a:rPr>
              <a:t>be </a:t>
            </a:r>
            <a:r>
              <a:rPr b="0" lang="en-GB" sz="1100" spc="-60" strike="noStrike">
                <a:solidFill>
                  <a:srgbClr val="000000"/>
                </a:solidFill>
                <a:latin typeface="Tahoma"/>
                <a:ea typeface="DejaVu Sans"/>
              </a:rPr>
              <a:t>destroyed.</a:t>
            </a:r>
            <a:r>
              <a:rPr b="0" lang="en-GB" sz="1100" spc="-55" strike="noStrike">
                <a:solidFill>
                  <a:srgbClr val="000000"/>
                </a:solidFill>
                <a:latin typeface="Tahoma"/>
                <a:ea typeface="DejaVu Sans"/>
              </a:rPr>
              <a:t> </a:t>
            </a:r>
            <a:r>
              <a:rPr b="0" lang="en-GB" sz="1100" spc="-21" strike="noStrike">
                <a:solidFill>
                  <a:srgbClr val="000000"/>
                </a:solidFill>
                <a:latin typeface="Tahoma"/>
                <a:ea typeface="DejaVu Sans"/>
              </a:rPr>
              <a:t>The </a:t>
            </a:r>
            <a:r>
              <a:rPr b="0" lang="en-GB" sz="1100" spc="-66" strike="noStrike">
                <a:solidFill>
                  <a:srgbClr val="000000"/>
                </a:solidFill>
                <a:latin typeface="Tahoma"/>
                <a:ea typeface="DejaVu Sans"/>
              </a:rPr>
              <a:t>segment </a:t>
            </a:r>
            <a:r>
              <a:rPr b="0" lang="en-GB" sz="1100" spc="-330" strike="noStrike">
                <a:solidFill>
                  <a:srgbClr val="000000"/>
                </a:solidFill>
                <a:latin typeface="Tahoma"/>
                <a:ea typeface="DejaVu Sans"/>
              </a:rPr>
              <a:t> </a:t>
            </a:r>
            <a:r>
              <a:rPr b="0" lang="en-GB" sz="1100" spc="-15" strike="noStrike">
                <a:solidFill>
                  <a:srgbClr val="000000"/>
                </a:solidFill>
                <a:latin typeface="Tahoma"/>
                <a:ea typeface="DejaVu Sans"/>
              </a:rPr>
              <a:t>will</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be</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destroyed</a:t>
            </a:r>
            <a:r>
              <a:rPr b="0" lang="en-GB" sz="1100" spc="21" strike="noStrike">
                <a:solidFill>
                  <a:srgbClr val="000000"/>
                </a:solidFill>
                <a:latin typeface="Tahoma"/>
                <a:ea typeface="DejaVu Sans"/>
              </a:rPr>
              <a:t> </a:t>
            </a:r>
            <a:r>
              <a:rPr b="0" lang="en-GB" sz="1100" spc="-35" strike="noStrike">
                <a:solidFill>
                  <a:srgbClr val="000000"/>
                </a:solidFill>
                <a:latin typeface="Tahoma"/>
                <a:ea typeface="DejaVu Sans"/>
              </a:rPr>
              <a:t>after</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last</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process</a:t>
            </a:r>
            <a:r>
              <a:rPr b="0" lang="en-GB" sz="1100" spc="12" strike="noStrike">
                <a:solidFill>
                  <a:srgbClr val="000000"/>
                </a:solidFill>
                <a:latin typeface="Tahoma"/>
                <a:ea typeface="DejaVu Sans"/>
              </a:rPr>
              <a:t> </a:t>
            </a:r>
            <a:r>
              <a:rPr b="0" lang="en-GB" sz="1100" spc="-55" strike="noStrike">
                <a:solidFill>
                  <a:srgbClr val="000000"/>
                </a:solidFill>
                <a:latin typeface="Tahoma"/>
                <a:ea typeface="DejaVu Sans"/>
              </a:rPr>
              <a:t>detaches</a:t>
            </a:r>
            <a:r>
              <a:rPr b="0" lang="en-GB" sz="1100" spc="12" strike="noStrike">
                <a:solidFill>
                  <a:srgbClr val="000000"/>
                </a:solidFill>
                <a:latin typeface="Tahoma"/>
                <a:ea typeface="DejaVu Sans"/>
              </a:rPr>
              <a:t> </a:t>
            </a:r>
            <a:r>
              <a:rPr b="0" lang="en-GB" sz="1100" spc="-1" strike="noStrike">
                <a:solidFill>
                  <a:srgbClr val="000000"/>
                </a:solidFill>
                <a:latin typeface="Tahoma"/>
                <a:ea typeface="DejaVu Sans"/>
              </a:rPr>
              <a:t>it </a:t>
            </a:r>
            <a:r>
              <a:rPr b="0" lang="en-GB" sz="1100" spc="-35" strike="noStrike">
                <a:solidFill>
                  <a:srgbClr val="000000"/>
                </a:solidFill>
                <a:latin typeface="Tahoma"/>
                <a:ea typeface="DejaVu Sans"/>
              </a:rPr>
              <a:t>(i.e.,</a:t>
            </a:r>
            <a:endParaRPr b="0" lang="en-GB" sz="1100" spc="-1" strike="noStrike">
              <a:latin typeface="Arial"/>
            </a:endParaRPr>
          </a:p>
          <a:p>
            <a:pPr marL="340200">
              <a:lnSpc>
                <a:spcPct val="100000"/>
              </a:lnSpc>
              <a:spcBef>
                <a:spcPts val="34"/>
              </a:spcBef>
              <a:buNone/>
              <a:tabLst>
                <a:tab algn="l" pos="340920"/>
              </a:tabLst>
            </a:pPr>
            <a:r>
              <a:rPr b="0" i="1" lang="en-GB" sz="1100" spc="-80" strike="noStrike">
                <a:solidFill>
                  <a:srgbClr val="000000"/>
                </a:solidFill>
                <a:latin typeface="Arial"/>
                <a:ea typeface="DejaVu Sans"/>
              </a:rPr>
              <a:t>shm</a:t>
            </a:r>
            <a:r>
              <a:rPr b="0" i="1" lang="en-GB" sz="1100" spc="46" strike="noStrike">
                <a:solidFill>
                  <a:srgbClr val="000000"/>
                </a:solidFill>
                <a:latin typeface="Arial"/>
                <a:ea typeface="DejaVu Sans"/>
              </a:rPr>
              <a:t> </a:t>
            </a:r>
            <a:r>
              <a:rPr b="0" i="1" lang="en-GB" sz="1100" spc="-15" strike="noStrike">
                <a:solidFill>
                  <a:srgbClr val="000000"/>
                </a:solidFill>
                <a:latin typeface="Arial"/>
                <a:ea typeface="DejaVu Sans"/>
              </a:rPr>
              <a:t>nattch</a:t>
            </a:r>
            <a:r>
              <a:rPr b="0" i="1" lang="en-GB" sz="1100" spc="21" strike="noStrike">
                <a:solidFill>
                  <a:srgbClr val="000000"/>
                </a:solidFill>
                <a:latin typeface="Arial"/>
                <a:ea typeface="DejaVu Sans"/>
              </a:rPr>
              <a:t> </a:t>
            </a:r>
            <a:r>
              <a:rPr b="0" lang="en-GB" sz="1100" spc="-35" strike="noStrike">
                <a:solidFill>
                  <a:srgbClr val="000000"/>
                </a:solidFill>
                <a:latin typeface="Tahoma"/>
                <a:ea typeface="DejaVu Sans"/>
              </a:rPr>
              <a:t>is</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zero).</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26" strike="noStrike">
                <a:solidFill>
                  <a:srgbClr val="3232b2"/>
                </a:solidFill>
                <a:latin typeface="Microsoft Sans Serif"/>
              </a:rPr>
              <a:t>Main Use</a:t>
            </a:r>
            <a:r>
              <a:rPr b="1" lang="en-GB" sz="1400" spc="46" strike="noStrike">
                <a:solidFill>
                  <a:srgbClr val="3232b2"/>
                </a:solidFill>
                <a:latin typeface="Microsoft Sans Serif"/>
              </a:rPr>
              <a:t> </a:t>
            </a:r>
            <a:r>
              <a:rPr b="1" lang="en-GB" sz="1400" spc="-145" strike="noStrike">
                <a:solidFill>
                  <a:srgbClr val="3232b2"/>
                </a:solidFill>
                <a:latin typeface="Microsoft Sans Serif"/>
              </a:rPr>
              <a:t>Cases  </a:t>
            </a:r>
            <a:r>
              <a:rPr b="1" lang="en-GB" sz="1400" spc="-21" strike="noStrike">
                <a:solidFill>
                  <a:srgbClr val="3232b2"/>
                </a:solidFill>
                <a:latin typeface="Microsoft Sans Serif"/>
              </a:rPr>
              <a:t>of</a:t>
            </a:r>
            <a:r>
              <a:rPr b="1" lang="en-GB" sz="1400" spc="52" strike="noStrike">
                <a:solidFill>
                  <a:srgbClr val="3232b2"/>
                </a:solidFill>
                <a:latin typeface="Microsoft Sans Serif"/>
              </a:rPr>
              <a:t> </a:t>
            </a:r>
            <a:r>
              <a:rPr b="1" lang="en-GB" sz="1400" spc="-75" strike="noStrike">
                <a:solidFill>
                  <a:srgbClr val="3232b2"/>
                </a:solidFill>
                <a:latin typeface="Microsoft Sans Serif"/>
              </a:rPr>
              <a:t>Calls</a:t>
            </a:r>
            <a:endParaRPr b="0" lang="en-GB" sz="1400" spc="-1" strike="noStrike">
              <a:latin typeface="Arial"/>
            </a:endParaRPr>
          </a:p>
        </p:txBody>
      </p:sp>
      <p:sp>
        <p:nvSpPr>
          <p:cNvPr id="119" name="object 3"/>
          <p:cNvSpPr/>
          <p:nvPr/>
        </p:nvSpPr>
        <p:spPr>
          <a:xfrm>
            <a:off x="347040" y="638640"/>
            <a:ext cx="307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21" strike="noStrike">
                <a:solidFill>
                  <a:srgbClr val="000000"/>
                </a:solidFill>
                <a:latin typeface="Tahoma"/>
                <a:ea typeface="DejaVu Sans"/>
              </a:rPr>
              <a:t>Only</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one</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process</a:t>
            </a:r>
            <a:r>
              <a:rPr b="0" lang="en-GB" sz="1100" spc="7" strike="noStrike">
                <a:solidFill>
                  <a:srgbClr val="000000"/>
                </a:solidFill>
                <a:latin typeface="Tahoma"/>
                <a:ea typeface="DejaVu Sans"/>
              </a:rPr>
              <a:t> </a:t>
            </a:r>
            <a:r>
              <a:rPr b="0" lang="en-GB" sz="1100" spc="-55" strike="noStrike">
                <a:solidFill>
                  <a:srgbClr val="000000"/>
                </a:solidFill>
                <a:latin typeface="Tahoma"/>
                <a:ea typeface="DejaVu Sans"/>
              </a:rPr>
              <a:t>creates</a:t>
            </a:r>
            <a:r>
              <a:rPr b="0" lang="en-GB" sz="1100" spc="7"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segment:</a:t>
            </a:r>
            <a:endParaRPr b="0" lang="en-GB" sz="1100" spc="-1" strike="noStrike">
              <a:latin typeface="Arial"/>
            </a:endParaRPr>
          </a:p>
        </p:txBody>
      </p:sp>
      <p:sp>
        <p:nvSpPr>
          <p:cNvPr id="120" name="object 4"/>
          <p:cNvSpPr/>
          <p:nvPr/>
        </p:nvSpPr>
        <p:spPr>
          <a:xfrm>
            <a:off x="359640" y="890640"/>
            <a:ext cx="3886920" cy="345240"/>
          </a:xfrm>
          <a:prstGeom prst="rect">
            <a:avLst/>
          </a:prstGeom>
          <a:solidFill>
            <a:srgbClr val="e4e4e4"/>
          </a:solidFill>
          <a:ln w="0">
            <a:noFill/>
          </a:ln>
        </p:spPr>
        <p:style>
          <a:lnRef idx="0"/>
          <a:fillRef idx="0"/>
          <a:effectRef idx="0"/>
          <a:fontRef idx="minor"/>
        </p:style>
        <p:txBody>
          <a:bodyPr lIns="0" rIns="0" tIns="0" bIns="0" anchor="t">
            <a:spAutoFit/>
          </a:bodyPr>
          <a:p>
            <a:pPr marL="7560">
              <a:lnSpc>
                <a:spcPts val="816"/>
              </a:lnSpc>
              <a:buNone/>
            </a:pPr>
            <a:r>
              <a:rPr b="0" lang="en-GB" sz="800" spc="270" strike="noStrike">
                <a:solidFill>
                  <a:srgbClr val="ff0000"/>
                </a:solidFill>
                <a:latin typeface="Calibri"/>
                <a:ea typeface="DejaVu Sans"/>
              </a:rPr>
              <a:t>i</a:t>
            </a:r>
            <a:r>
              <a:rPr b="0" lang="en-GB" sz="800" spc="35" strike="noStrike">
                <a:solidFill>
                  <a:srgbClr val="ff0000"/>
                </a:solidFill>
                <a:latin typeface="Calibri"/>
                <a:ea typeface="DejaVu Sans"/>
              </a:rPr>
              <a:t>n</a:t>
            </a:r>
            <a:r>
              <a:rPr b="0" lang="en-GB" sz="800" spc="137" strike="noStrike">
                <a:solidFill>
                  <a:srgbClr val="ff0000"/>
                </a:solidFill>
                <a:latin typeface="Calibri"/>
                <a:ea typeface="DejaVu Sans"/>
              </a:rPr>
              <a:t>t</a:t>
            </a:r>
            <a:r>
              <a:rPr b="0" lang="en-GB" sz="800" spc="-1" strike="noStrike">
                <a:solidFill>
                  <a:srgbClr val="ff0000"/>
                </a:solidFill>
                <a:latin typeface="Calibri"/>
                <a:ea typeface="DejaVu Sans"/>
              </a:rPr>
              <a:t>   </a:t>
            </a:r>
            <a:r>
              <a:rPr b="0" lang="en-GB" sz="800" spc="-80" strike="noStrike">
                <a:solidFill>
                  <a:srgbClr val="ff0000"/>
                </a:solidFill>
                <a:latin typeface="Calibri"/>
                <a:ea typeface="DejaVu Sans"/>
              </a:rPr>
              <a:t> </a:t>
            </a:r>
            <a:r>
              <a:rPr b="0" lang="en-GB" sz="800" spc="270" strike="noStrike">
                <a:solidFill>
                  <a:srgbClr val="000000"/>
                </a:solidFill>
                <a:latin typeface="Calibri"/>
                <a:ea typeface="DejaVu Sans"/>
              </a:rPr>
              <a:t>i</a:t>
            </a:r>
            <a:r>
              <a:rPr b="0" lang="en-GB" sz="800" spc="-1" strike="noStrike">
                <a:solidFill>
                  <a:srgbClr val="000000"/>
                </a:solidFill>
                <a:latin typeface="Calibri"/>
                <a:ea typeface="DejaVu Sans"/>
              </a:rPr>
              <a:t>d</a:t>
            </a:r>
            <a:r>
              <a:rPr b="0" lang="en-GB" sz="800" spc="-80" strike="noStrike">
                <a:solidFill>
                  <a:srgbClr val="000000"/>
                </a:solidFill>
                <a:latin typeface="Calibri"/>
                <a:ea typeface="DejaVu Sans"/>
              </a:rPr>
              <a:t> </a:t>
            </a:r>
            <a:r>
              <a:rPr b="0" lang="en-GB" sz="800" spc="185" strike="noStrike">
                <a:solidFill>
                  <a:srgbClr val="000000"/>
                </a:solidFill>
                <a:latin typeface="Calibri"/>
                <a:ea typeface="DejaVu Sans"/>
              </a:rPr>
              <a:t>;</a:t>
            </a:r>
            <a:endParaRPr b="0" lang="en-GB" sz="800" spc="-1" strike="noStrike">
              <a:latin typeface="Arial"/>
            </a:endParaRPr>
          </a:p>
          <a:p>
            <a:pPr marL="7560">
              <a:lnSpc>
                <a:spcPts val="950"/>
              </a:lnSpc>
              <a:buNone/>
            </a:pPr>
            <a:r>
              <a:rPr b="0" lang="en-GB" sz="800" spc="270" strike="noStrike">
                <a:solidFill>
                  <a:srgbClr val="000000"/>
                </a:solidFill>
                <a:latin typeface="Calibri"/>
                <a:ea typeface="DejaVu Sans"/>
              </a:rPr>
              <a:t>i</a:t>
            </a:r>
            <a:r>
              <a:rPr b="0" lang="en-GB" sz="800" spc="-1" strike="noStrike">
                <a:solidFill>
                  <a:srgbClr val="000000"/>
                </a:solidFill>
                <a:latin typeface="Calibri"/>
                <a:ea typeface="DejaVu Sans"/>
              </a:rPr>
              <a:t>d  </a:t>
            </a:r>
            <a:r>
              <a:rPr b="0" lang="en-GB" sz="800" spc="46" strike="noStrike">
                <a:solidFill>
                  <a:srgbClr val="000000"/>
                </a:solidFill>
                <a:latin typeface="Calibri"/>
                <a:ea typeface="DejaVu Sans"/>
              </a:rPr>
              <a:t> </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157" strike="noStrike">
                <a:solidFill>
                  <a:srgbClr val="000000"/>
                </a:solidFill>
                <a:latin typeface="Calibri"/>
                <a:ea typeface="DejaVu Sans"/>
              </a:rPr>
              <a:t>s</a:t>
            </a:r>
            <a:r>
              <a:rPr b="0" lang="en-GB" sz="800" spc="46" strike="noStrike">
                <a:solidFill>
                  <a:srgbClr val="000000"/>
                </a:solidFill>
                <a:latin typeface="Calibri"/>
                <a:ea typeface="DejaVu Sans"/>
              </a:rPr>
              <a:t>h</a:t>
            </a:r>
            <a:r>
              <a:rPr b="0" lang="en-GB" sz="800" spc="-157" strike="noStrike">
                <a:solidFill>
                  <a:srgbClr val="000000"/>
                </a:solidFill>
                <a:latin typeface="Calibri"/>
                <a:ea typeface="DejaVu Sans"/>
              </a:rPr>
              <a:t>m</a:t>
            </a:r>
            <a:r>
              <a:rPr b="0" lang="en-GB" sz="800" spc="92" strike="noStrike">
                <a:solidFill>
                  <a:srgbClr val="000000"/>
                </a:solidFill>
                <a:latin typeface="Calibri"/>
                <a:ea typeface="DejaVu Sans"/>
              </a:rPr>
              <a:t>g</a:t>
            </a:r>
            <a:r>
              <a:rPr b="0" lang="en-GB" sz="800" spc="72" strike="noStrike">
                <a:solidFill>
                  <a:srgbClr val="000000"/>
                </a:solidFill>
                <a:latin typeface="Calibri"/>
                <a:ea typeface="DejaVu Sans"/>
              </a:rPr>
              <a:t>e</a:t>
            </a:r>
            <a:r>
              <a:rPr b="0" lang="en-GB" sz="800" spc="137" strike="noStrike">
                <a:solidFill>
                  <a:srgbClr val="000000"/>
                </a:solidFill>
                <a:latin typeface="Calibri"/>
                <a:ea typeface="DejaVu Sans"/>
              </a:rPr>
              <a:t>t</a:t>
            </a:r>
            <a:r>
              <a:rPr b="0" lang="en-GB" sz="800" spc="-46"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80" strike="noStrike">
                <a:solidFill>
                  <a:srgbClr val="000000"/>
                </a:solidFill>
                <a:latin typeface="Calibri"/>
                <a:ea typeface="DejaVu Sans"/>
              </a:rPr>
              <a:t> </a:t>
            </a:r>
            <a:r>
              <a:rPr b="0" lang="en-GB" sz="800" spc="267" strike="noStrike">
                <a:solidFill>
                  <a:srgbClr val="000000"/>
                </a:solidFill>
                <a:latin typeface="Calibri"/>
                <a:ea typeface="DejaVu Sans"/>
              </a:rPr>
              <a:t>I</a:t>
            </a:r>
            <a:r>
              <a:rPr b="0" lang="en-GB" sz="800" spc="52" strike="noStrike">
                <a:solidFill>
                  <a:srgbClr val="000000"/>
                </a:solidFill>
                <a:latin typeface="Calibri"/>
                <a:ea typeface="DejaVu Sans"/>
              </a:rPr>
              <a:t>P</a:t>
            </a:r>
            <a:r>
              <a:rPr b="0" lang="en-GB" sz="800" spc="41" strike="noStrike">
                <a:solidFill>
                  <a:srgbClr val="000000"/>
                </a:solidFill>
                <a:latin typeface="Calibri"/>
                <a:ea typeface="DejaVu Sans"/>
              </a:rPr>
              <a:t>C</a:t>
            </a:r>
            <a:r>
              <a:rPr b="0" lang="en-GB" sz="800" spc="66" strike="noStrike">
                <a:solidFill>
                  <a:srgbClr val="000000"/>
                </a:solidFill>
                <a:latin typeface="Calibri"/>
                <a:ea typeface="DejaVu Sans"/>
              </a:rPr>
              <a:t>_</a:t>
            </a:r>
            <a:r>
              <a:rPr b="0" lang="en-GB" sz="800" spc="52" strike="noStrike">
                <a:solidFill>
                  <a:srgbClr val="000000"/>
                </a:solidFill>
                <a:latin typeface="Calibri"/>
                <a:ea typeface="DejaVu Sans"/>
              </a:rPr>
              <a:t>P</a:t>
            </a:r>
            <a:r>
              <a:rPr b="0" lang="en-GB" sz="800" spc="32" strike="noStrike">
                <a:solidFill>
                  <a:srgbClr val="000000"/>
                </a:solidFill>
                <a:latin typeface="Calibri"/>
                <a:ea typeface="DejaVu Sans"/>
              </a:rPr>
              <a:t>R</a:t>
            </a:r>
            <a:r>
              <a:rPr b="0" lang="en-GB" sz="800" spc="267" strike="noStrike">
                <a:solidFill>
                  <a:srgbClr val="000000"/>
                </a:solidFill>
                <a:latin typeface="Calibri"/>
                <a:ea typeface="DejaVu Sans"/>
              </a:rPr>
              <a:t>I</a:t>
            </a:r>
            <a:r>
              <a:rPr b="0" lang="en-GB" sz="800" spc="12" strike="noStrike">
                <a:solidFill>
                  <a:srgbClr val="000000"/>
                </a:solidFill>
                <a:latin typeface="Calibri"/>
                <a:ea typeface="DejaVu Sans"/>
              </a:rPr>
              <a:t>V</a:t>
            </a:r>
            <a:r>
              <a:rPr b="0" lang="en-GB" sz="800" spc="7" strike="noStrike">
                <a:solidFill>
                  <a:srgbClr val="000000"/>
                </a:solidFill>
                <a:latin typeface="Calibri"/>
                <a:ea typeface="DejaVu Sans"/>
              </a:rPr>
              <a:t>A</a:t>
            </a:r>
            <a:r>
              <a:rPr b="0" lang="en-GB" sz="800" spc="77" strike="noStrike">
                <a:solidFill>
                  <a:srgbClr val="000000"/>
                </a:solidFill>
                <a:latin typeface="Calibri"/>
                <a:ea typeface="DejaVu Sans"/>
              </a:rPr>
              <a:t>T</a:t>
            </a:r>
            <a:r>
              <a:rPr b="0" lang="en-GB" sz="800" spc="12" strike="noStrike">
                <a:solidFill>
                  <a:srgbClr val="000000"/>
                </a:solidFill>
                <a:latin typeface="Calibri"/>
                <a:ea typeface="DejaVu Sans"/>
              </a:rPr>
              <a:t>E</a:t>
            </a:r>
            <a:r>
              <a:rPr b="0" lang="en-GB" sz="800" spc="21"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32" strike="noStrike">
                <a:solidFill>
                  <a:srgbClr val="000000"/>
                </a:solidFill>
                <a:latin typeface="Calibri"/>
                <a:ea typeface="DejaVu Sans"/>
              </a:rPr>
              <a:t> </a:t>
            </a:r>
            <a:r>
              <a:rPr b="0" lang="en-GB" sz="800" spc="35" strike="noStrike">
                <a:solidFill>
                  <a:srgbClr val="000000"/>
                </a:solidFill>
                <a:latin typeface="Calibri"/>
                <a:ea typeface="DejaVu Sans"/>
              </a:rPr>
              <a:t>1</a:t>
            </a:r>
            <a:r>
              <a:rPr b="0" lang="en-GB" sz="800" spc="-1" strike="noStrike">
                <a:solidFill>
                  <a:srgbClr val="000000"/>
                </a:solidFill>
                <a:latin typeface="Calibri"/>
                <a:ea typeface="DejaVu Sans"/>
              </a:rPr>
              <a:t>0</a:t>
            </a:r>
            <a:r>
              <a:rPr b="0" lang="en-GB" sz="800" spc="-92"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60" strike="noStrike">
                <a:solidFill>
                  <a:srgbClr val="000000"/>
                </a:solidFill>
                <a:latin typeface="Calibri"/>
                <a:ea typeface="DejaVu Sans"/>
              </a:rPr>
              <a:t>0666</a:t>
            </a:r>
            <a:r>
              <a:rPr b="0" lang="en-GB" sz="800" spc="276"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a:p>
            <a:pPr marL="7560">
              <a:lnSpc>
                <a:spcPts val="955"/>
              </a:lnSpc>
              <a:buNone/>
            </a:pPr>
            <a:r>
              <a:rPr b="0" lang="en-GB" sz="800" spc="270" strike="noStrike">
                <a:solidFill>
                  <a:srgbClr val="ff0000"/>
                </a:solidFill>
                <a:latin typeface="Calibri"/>
                <a:ea typeface="DejaVu Sans"/>
              </a:rPr>
              <a:t>i</a:t>
            </a:r>
            <a:r>
              <a:rPr b="0" lang="en-GB" sz="800" spc="157" strike="noStrike">
                <a:solidFill>
                  <a:srgbClr val="ff0000"/>
                </a:solidFill>
                <a:latin typeface="Calibri"/>
                <a:ea typeface="DejaVu Sans"/>
              </a:rPr>
              <a:t>f</a:t>
            </a:r>
            <a:r>
              <a:rPr b="0" lang="en-GB" sz="800" spc="-1" strike="noStrike">
                <a:solidFill>
                  <a:srgbClr val="ff0000"/>
                </a:solidFill>
                <a:latin typeface="Calibri"/>
                <a:ea typeface="DejaVu Sans"/>
              </a:rPr>
              <a:t>  </a:t>
            </a:r>
            <a:r>
              <a:rPr b="0" lang="en-GB" sz="800" spc="46" strike="noStrike">
                <a:solidFill>
                  <a:srgbClr val="ff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46" strike="noStrike">
                <a:solidFill>
                  <a:srgbClr val="000000"/>
                </a:solidFill>
                <a:latin typeface="Calibri"/>
                <a:ea typeface="DejaVu Sans"/>
              </a:rPr>
              <a:t> </a:t>
            </a:r>
            <a:r>
              <a:rPr b="0" lang="en-GB" sz="800" spc="270" strike="noStrike">
                <a:solidFill>
                  <a:srgbClr val="000000"/>
                </a:solidFill>
                <a:latin typeface="Calibri"/>
                <a:ea typeface="DejaVu Sans"/>
              </a:rPr>
              <a:t>i</a:t>
            </a:r>
            <a:r>
              <a:rPr b="0" lang="en-GB" sz="800" spc="-1" strike="noStrike">
                <a:solidFill>
                  <a:srgbClr val="000000"/>
                </a:solidFill>
                <a:latin typeface="Calibri"/>
                <a:ea typeface="DejaVu Sans"/>
              </a:rPr>
              <a:t>d  </a:t>
            </a:r>
            <a:r>
              <a:rPr b="0" lang="en-GB" sz="800" spc="55" strike="noStrike">
                <a:solidFill>
                  <a:srgbClr val="000000"/>
                </a:solidFill>
                <a:latin typeface="Calibri"/>
                <a:ea typeface="DejaVu Sans"/>
              </a:rPr>
              <a:t> =</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197" strike="noStrike">
                <a:solidFill>
                  <a:srgbClr val="000000"/>
                </a:solidFill>
                <a:latin typeface="Calibri"/>
                <a:ea typeface="DejaVu Sans"/>
              </a:rPr>
              <a:t>-</a:t>
            </a:r>
            <a:r>
              <a:rPr b="0" lang="en-GB" sz="800" spc="-1" strike="noStrike">
                <a:solidFill>
                  <a:srgbClr val="000000"/>
                </a:solidFill>
                <a:latin typeface="Calibri"/>
                <a:ea typeface="DejaVu Sans"/>
              </a:rPr>
              <a:t>1  </a:t>
            </a:r>
            <a:r>
              <a:rPr b="0" lang="en-GB" sz="800" spc="32"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46" strike="noStrike">
                <a:solidFill>
                  <a:srgbClr val="000000"/>
                </a:solidFill>
                <a:latin typeface="Calibri"/>
                <a:ea typeface="DejaVu Sans"/>
              </a:rPr>
              <a:t>p</a:t>
            </a:r>
            <a:r>
              <a:rPr b="0" lang="en-GB" sz="800" spc="72" strike="noStrike">
                <a:solidFill>
                  <a:srgbClr val="000000"/>
                </a:solidFill>
                <a:latin typeface="Calibri"/>
                <a:ea typeface="DejaVu Sans"/>
              </a:rPr>
              <a:t>e</a:t>
            </a:r>
            <a:r>
              <a:rPr b="0" lang="en-GB" sz="800" spc="185" strike="noStrike">
                <a:solidFill>
                  <a:srgbClr val="000000"/>
                </a:solidFill>
                <a:latin typeface="Calibri"/>
                <a:ea typeface="DejaVu Sans"/>
              </a:rPr>
              <a:t>rr</a:t>
            </a:r>
            <a:r>
              <a:rPr b="0" lang="en-GB" sz="800" spc="46" strike="noStrike">
                <a:solidFill>
                  <a:srgbClr val="000000"/>
                </a:solidFill>
                <a:latin typeface="Calibri"/>
                <a:ea typeface="DejaVu Sans"/>
              </a:rPr>
              <a:t>o</a:t>
            </a:r>
            <a:r>
              <a:rPr b="0" lang="en-GB" sz="800" spc="120" strike="noStrike">
                <a:solidFill>
                  <a:srgbClr val="000000"/>
                </a:solidFill>
                <a:latin typeface="Calibri"/>
                <a:ea typeface="DejaVu Sans"/>
              </a:rPr>
              <a:t>r</a:t>
            </a:r>
            <a:r>
              <a:rPr b="0" lang="en-GB" sz="800" spc="-55" strike="noStrike">
                <a:solidFill>
                  <a:srgbClr val="000000"/>
                </a:solidFill>
                <a:latin typeface="Calibri"/>
                <a:ea typeface="DejaVu Sans"/>
              </a:rPr>
              <a:t> </a:t>
            </a:r>
            <a:r>
              <a:rPr b="0" lang="en-GB" sz="800" spc="250" strike="noStrike">
                <a:solidFill>
                  <a:srgbClr val="000000"/>
                </a:solidFill>
                <a:latin typeface="Calibri"/>
                <a:ea typeface="DejaVu Sans"/>
              </a:rPr>
              <a:t>(</a:t>
            </a:r>
            <a:r>
              <a:rPr b="0" lang="en-GB" sz="800" spc="80"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41" strike="noStrike">
                <a:solidFill>
                  <a:srgbClr val="000000"/>
                </a:solidFill>
                <a:latin typeface="Calibri"/>
                <a:ea typeface="DejaVu Sans"/>
              </a:rPr>
              <a:t>C</a:t>
            </a:r>
            <a:r>
              <a:rPr b="0" lang="en-GB" sz="800" spc="185" strike="noStrike">
                <a:solidFill>
                  <a:srgbClr val="000000"/>
                </a:solidFill>
                <a:latin typeface="Calibri"/>
                <a:ea typeface="DejaVu Sans"/>
              </a:rPr>
              <a:t>r</a:t>
            </a:r>
            <a:r>
              <a:rPr b="0" lang="en-GB" sz="800" spc="72" strike="noStrike">
                <a:solidFill>
                  <a:srgbClr val="000000"/>
                </a:solidFill>
                <a:latin typeface="Calibri"/>
                <a:ea typeface="DejaVu Sans"/>
              </a:rPr>
              <a:t>e</a:t>
            </a:r>
            <a:r>
              <a:rPr b="0" lang="en-GB" sz="800" spc="86" strike="noStrike">
                <a:solidFill>
                  <a:srgbClr val="000000"/>
                </a:solidFill>
                <a:latin typeface="Calibri"/>
                <a:ea typeface="DejaVu Sans"/>
              </a:rPr>
              <a:t>a</a:t>
            </a:r>
            <a:r>
              <a:rPr b="0" lang="en-GB" sz="800" spc="202" strike="noStrike">
                <a:solidFill>
                  <a:srgbClr val="000000"/>
                </a:solidFill>
                <a:latin typeface="Calibri"/>
                <a:ea typeface="DejaVu Sans"/>
              </a:rPr>
              <a:t>t</a:t>
            </a:r>
            <a:r>
              <a:rPr b="0" lang="en-GB" sz="800" spc="282" strike="noStrike">
                <a:solidFill>
                  <a:srgbClr val="000000"/>
                </a:solidFill>
                <a:latin typeface="Calibri"/>
                <a:ea typeface="DejaVu Sans"/>
              </a:rPr>
              <a:t>i</a:t>
            </a:r>
            <a:r>
              <a:rPr b="0" lang="en-GB" sz="800" spc="46" strike="noStrike">
                <a:solidFill>
                  <a:srgbClr val="000000"/>
                </a:solidFill>
                <a:latin typeface="Calibri"/>
                <a:ea typeface="DejaVu Sans"/>
              </a:rPr>
              <a:t>n</a:t>
            </a:r>
            <a:r>
              <a:rPr b="0" lang="en-GB" sz="800" spc="26" strike="noStrike">
                <a:solidFill>
                  <a:srgbClr val="000000"/>
                </a:solidFill>
                <a:latin typeface="Calibri"/>
                <a:ea typeface="DejaVu Sans"/>
              </a:rPr>
              <a:t>g</a:t>
            </a:r>
            <a:r>
              <a:rPr b="0" lang="en-GB" sz="800" spc="-21"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24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p:txBody>
      </p:sp>
      <p:sp>
        <p:nvSpPr>
          <p:cNvPr id="121" name="object 5"/>
          <p:cNvSpPr/>
          <p:nvPr/>
        </p:nvSpPr>
        <p:spPr>
          <a:xfrm>
            <a:off x="347040" y="1301400"/>
            <a:ext cx="361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41" strike="noStrike">
                <a:solidFill>
                  <a:srgbClr val="000000"/>
                </a:solidFill>
                <a:latin typeface="Tahoma"/>
                <a:ea typeface="DejaVu Sans"/>
              </a:rPr>
              <a:t>Every</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(interested)</a:t>
            </a:r>
            <a:r>
              <a:rPr b="0" lang="en-GB" sz="1100" spc="7" strike="noStrike">
                <a:solidFill>
                  <a:srgbClr val="000000"/>
                </a:solidFill>
                <a:latin typeface="Tahoma"/>
                <a:ea typeface="DejaVu Sans"/>
              </a:rPr>
              <a:t> </a:t>
            </a:r>
            <a:r>
              <a:rPr b="0" lang="en-GB" sz="1100" spc="-60" strike="noStrike">
                <a:solidFill>
                  <a:srgbClr val="000000"/>
                </a:solidFill>
                <a:latin typeface="Tahoma"/>
                <a:ea typeface="DejaVu Sans"/>
              </a:rPr>
              <a:t>process</a:t>
            </a:r>
            <a:r>
              <a:rPr b="0" lang="en-GB" sz="1100" spc="21" strike="noStrike">
                <a:solidFill>
                  <a:srgbClr val="000000"/>
                </a:solidFill>
                <a:latin typeface="Tahoma"/>
                <a:ea typeface="DejaVu Sans"/>
              </a:rPr>
              <a:t> </a:t>
            </a:r>
            <a:r>
              <a:rPr b="0" lang="en-GB" sz="1100" spc="-41" strike="noStrike">
                <a:solidFill>
                  <a:srgbClr val="000000"/>
                </a:solidFill>
                <a:latin typeface="Tahoma"/>
                <a:ea typeface="DejaVu Sans"/>
              </a:rPr>
              <a:t>attaches</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segment:</a:t>
            </a:r>
            <a:endParaRPr b="0" lang="en-GB" sz="1100" spc="-1" strike="noStrike">
              <a:latin typeface="Arial"/>
            </a:endParaRPr>
          </a:p>
        </p:txBody>
      </p:sp>
      <p:sp>
        <p:nvSpPr>
          <p:cNvPr id="122" name="object 6"/>
          <p:cNvSpPr/>
          <p:nvPr/>
        </p:nvSpPr>
        <p:spPr>
          <a:xfrm>
            <a:off x="359640" y="1553400"/>
            <a:ext cx="3886920" cy="345240"/>
          </a:xfrm>
          <a:prstGeom prst="rect">
            <a:avLst/>
          </a:prstGeom>
          <a:solidFill>
            <a:srgbClr val="e4e4e4"/>
          </a:solidFill>
          <a:ln w="0">
            <a:noFill/>
          </a:ln>
        </p:spPr>
        <p:style>
          <a:lnRef idx="0"/>
          <a:fillRef idx="0"/>
          <a:effectRef idx="0"/>
          <a:fontRef idx="minor"/>
        </p:style>
        <p:txBody>
          <a:bodyPr lIns="0" rIns="0" tIns="0" bIns="0" anchor="t">
            <a:spAutoFit/>
          </a:bodyPr>
          <a:p>
            <a:pPr marL="7560">
              <a:lnSpc>
                <a:spcPts val="816"/>
              </a:lnSpc>
              <a:buNone/>
            </a:pPr>
            <a:r>
              <a:rPr b="0" lang="en-GB" sz="800" spc="270" strike="noStrike">
                <a:solidFill>
                  <a:srgbClr val="ff0000"/>
                </a:solidFill>
                <a:latin typeface="Calibri"/>
                <a:ea typeface="DejaVu Sans"/>
              </a:rPr>
              <a:t>i</a:t>
            </a:r>
            <a:r>
              <a:rPr b="0" lang="en-GB" sz="800" spc="35" strike="noStrike">
                <a:solidFill>
                  <a:srgbClr val="ff0000"/>
                </a:solidFill>
                <a:latin typeface="Calibri"/>
                <a:ea typeface="DejaVu Sans"/>
              </a:rPr>
              <a:t>n</a:t>
            </a:r>
            <a:r>
              <a:rPr b="0" lang="en-GB" sz="800" spc="137" strike="noStrike">
                <a:solidFill>
                  <a:srgbClr val="ff0000"/>
                </a:solidFill>
                <a:latin typeface="Calibri"/>
                <a:ea typeface="DejaVu Sans"/>
              </a:rPr>
              <a:t>t</a:t>
            </a:r>
            <a:r>
              <a:rPr b="0" lang="en-GB" sz="800" spc="-1" strike="noStrike">
                <a:solidFill>
                  <a:srgbClr val="ff0000"/>
                </a:solidFill>
                <a:latin typeface="Calibri"/>
                <a:ea typeface="DejaVu Sans"/>
              </a:rPr>
              <a:t>  </a:t>
            </a:r>
            <a:r>
              <a:rPr b="0" lang="en-GB" sz="800" spc="72" strike="noStrike">
                <a:solidFill>
                  <a:srgbClr val="ff0000"/>
                </a:solidFill>
                <a:latin typeface="Calibri"/>
                <a:ea typeface="DejaVu Sans"/>
              </a:rPr>
              <a:t> </a:t>
            </a:r>
            <a:r>
              <a:rPr b="0" lang="en-GB" sz="800" spc="1" strike="noStrike">
                <a:solidFill>
                  <a:srgbClr val="000000"/>
                </a:solidFill>
                <a:latin typeface="Calibri"/>
                <a:ea typeface="DejaVu Sans"/>
              </a:rPr>
              <a:t>*</a:t>
            </a:r>
            <a:r>
              <a:rPr b="0" lang="en-GB" sz="800" spc="-80" strike="noStrike">
                <a:solidFill>
                  <a:srgbClr val="000000"/>
                </a:solidFill>
                <a:latin typeface="Calibri"/>
                <a:ea typeface="DejaVu Sans"/>
              </a:rPr>
              <a:t> </a:t>
            </a:r>
            <a:r>
              <a:rPr b="0" lang="en-GB" sz="800" spc="-165" strike="noStrike">
                <a:solidFill>
                  <a:srgbClr val="000000"/>
                </a:solidFill>
                <a:latin typeface="Calibri"/>
                <a:ea typeface="DejaVu Sans"/>
              </a:rPr>
              <a:t>m</a:t>
            </a:r>
            <a:r>
              <a:rPr b="0" lang="en-GB" sz="800" spc="60" strike="noStrike">
                <a:solidFill>
                  <a:srgbClr val="000000"/>
                </a:solidFill>
                <a:latin typeface="Calibri"/>
                <a:ea typeface="DejaVu Sans"/>
              </a:rPr>
              <a:t>e</a:t>
            </a:r>
            <a:r>
              <a:rPr b="0" lang="en-GB" sz="800" spc="-222" strike="noStrike">
                <a:solidFill>
                  <a:srgbClr val="000000"/>
                </a:solidFill>
                <a:latin typeface="Calibri"/>
                <a:ea typeface="DejaVu Sans"/>
              </a:rPr>
              <a:t>m</a:t>
            </a:r>
            <a:r>
              <a:rPr b="0" lang="en-GB" sz="800" spc="-66" strike="noStrike">
                <a:solidFill>
                  <a:srgbClr val="000000"/>
                </a:solidFill>
                <a:latin typeface="Calibri"/>
                <a:ea typeface="DejaVu Sans"/>
              </a:rPr>
              <a:t> </a:t>
            </a:r>
            <a:r>
              <a:rPr b="0" lang="en-GB" sz="800" spc="185" strike="noStrike">
                <a:solidFill>
                  <a:srgbClr val="000000"/>
                </a:solidFill>
                <a:latin typeface="Calibri"/>
                <a:ea typeface="DejaVu Sans"/>
              </a:rPr>
              <a:t>;</a:t>
            </a:r>
            <a:endParaRPr b="0" lang="en-GB" sz="800" spc="-1" strike="noStrike">
              <a:latin typeface="Arial"/>
            </a:endParaRPr>
          </a:p>
          <a:p>
            <a:pPr marL="7560">
              <a:lnSpc>
                <a:spcPts val="950"/>
              </a:lnSpc>
              <a:buNone/>
            </a:pPr>
            <a:r>
              <a:rPr b="0" lang="en-GB" sz="800" spc="-165" strike="noStrike">
                <a:solidFill>
                  <a:srgbClr val="000000"/>
                </a:solidFill>
                <a:latin typeface="Calibri"/>
                <a:ea typeface="DejaVu Sans"/>
              </a:rPr>
              <a:t>m</a:t>
            </a:r>
            <a:r>
              <a:rPr b="0" lang="en-GB" sz="800" spc="60" strike="noStrike">
                <a:solidFill>
                  <a:srgbClr val="000000"/>
                </a:solidFill>
                <a:latin typeface="Calibri"/>
                <a:ea typeface="DejaVu Sans"/>
              </a:rPr>
              <a:t>e</a:t>
            </a:r>
            <a:r>
              <a:rPr b="0" lang="en-GB" sz="800" spc="-222" strike="noStrike">
                <a:solidFill>
                  <a:srgbClr val="000000"/>
                </a:solidFill>
                <a:latin typeface="Calibri"/>
                <a:ea typeface="DejaVu Sans"/>
              </a:rPr>
              <a:t>m</a:t>
            </a:r>
            <a:r>
              <a:rPr b="0" lang="en-GB" sz="800" spc="-1" strike="noStrike">
                <a:solidFill>
                  <a:srgbClr val="000000"/>
                </a:solidFill>
                <a:latin typeface="Calibri"/>
                <a:ea typeface="DejaVu Sans"/>
              </a:rPr>
              <a:t>  </a:t>
            </a:r>
            <a:r>
              <a:rPr b="0" lang="en-GB" sz="800" spc="72" strike="noStrike">
                <a:solidFill>
                  <a:srgbClr val="000000"/>
                </a:solidFill>
                <a:latin typeface="Calibri"/>
                <a:ea typeface="DejaVu Sans"/>
              </a:rPr>
              <a:t> </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32"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80" strike="noStrike">
                <a:solidFill>
                  <a:srgbClr val="000000"/>
                </a:solidFill>
                <a:latin typeface="Calibri"/>
                <a:ea typeface="DejaVu Sans"/>
              </a:rPr>
              <a:t> </a:t>
            </a:r>
            <a:r>
              <a:rPr b="0" lang="en-GB" sz="800" spc="270" strike="noStrike">
                <a:solidFill>
                  <a:srgbClr val="ff0000"/>
                </a:solidFill>
                <a:latin typeface="Calibri"/>
                <a:ea typeface="DejaVu Sans"/>
              </a:rPr>
              <a:t>i</a:t>
            </a:r>
            <a:r>
              <a:rPr b="0" lang="en-GB" sz="800" spc="35" strike="noStrike">
                <a:solidFill>
                  <a:srgbClr val="ff0000"/>
                </a:solidFill>
                <a:latin typeface="Calibri"/>
                <a:ea typeface="DejaVu Sans"/>
              </a:rPr>
              <a:t>n</a:t>
            </a:r>
            <a:r>
              <a:rPr b="0" lang="en-GB" sz="800" spc="137" strike="noStrike">
                <a:solidFill>
                  <a:srgbClr val="ff0000"/>
                </a:solidFill>
                <a:latin typeface="Calibri"/>
                <a:ea typeface="DejaVu Sans"/>
              </a:rPr>
              <a:t>t</a:t>
            </a:r>
            <a:r>
              <a:rPr b="0" lang="en-GB" sz="800" spc="-1" strike="noStrike">
                <a:solidFill>
                  <a:srgbClr val="ff0000"/>
                </a:solidFill>
                <a:latin typeface="Calibri"/>
                <a:ea typeface="DejaVu Sans"/>
              </a:rPr>
              <a:t>   </a:t>
            </a:r>
            <a:r>
              <a:rPr b="0" lang="en-GB" sz="800" spc="-80" strike="noStrike">
                <a:solidFill>
                  <a:srgbClr val="ff0000"/>
                </a:solidFill>
                <a:latin typeface="Calibri"/>
                <a:ea typeface="DejaVu Sans"/>
              </a:rPr>
              <a:t> </a:t>
            </a:r>
            <a:r>
              <a:rPr b="0" lang="en-GB" sz="800" spc="55" strike="noStrike">
                <a:solidFill>
                  <a:srgbClr val="000000"/>
                </a:solidFill>
                <a:latin typeface="Calibri"/>
                <a:ea typeface="DejaVu Sans"/>
              </a:rPr>
              <a:t>*</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72" strike="noStrike">
                <a:solidFill>
                  <a:srgbClr val="000000"/>
                </a:solidFill>
                <a:latin typeface="Calibri"/>
                <a:ea typeface="DejaVu Sans"/>
              </a:rPr>
              <a:t> </a:t>
            </a:r>
            <a:r>
              <a:rPr b="0" lang="en-GB" sz="800" spc="157" strike="noStrike">
                <a:solidFill>
                  <a:srgbClr val="000000"/>
                </a:solidFill>
                <a:latin typeface="Calibri"/>
                <a:ea typeface="DejaVu Sans"/>
              </a:rPr>
              <a:t>s</a:t>
            </a:r>
            <a:r>
              <a:rPr b="0" lang="en-GB" sz="800" spc="46" strike="noStrike">
                <a:solidFill>
                  <a:srgbClr val="000000"/>
                </a:solidFill>
                <a:latin typeface="Calibri"/>
                <a:ea typeface="DejaVu Sans"/>
              </a:rPr>
              <a:t>h</a:t>
            </a:r>
            <a:r>
              <a:rPr b="0" lang="en-GB" sz="800" spc="-157" strike="noStrike">
                <a:solidFill>
                  <a:srgbClr val="000000"/>
                </a:solidFill>
                <a:latin typeface="Calibri"/>
                <a:ea typeface="DejaVu Sans"/>
              </a:rPr>
              <a:t>m</a:t>
            </a:r>
            <a:r>
              <a:rPr b="0" lang="en-GB" sz="800" spc="86" strike="noStrike">
                <a:solidFill>
                  <a:srgbClr val="000000"/>
                </a:solidFill>
                <a:latin typeface="Calibri"/>
                <a:ea typeface="DejaVu Sans"/>
              </a:rPr>
              <a:t>a</a:t>
            </a:r>
            <a:r>
              <a:rPr b="0" lang="en-GB" sz="800" spc="137" strike="noStrike">
                <a:solidFill>
                  <a:srgbClr val="000000"/>
                </a:solidFill>
                <a:latin typeface="Calibri"/>
                <a:ea typeface="DejaVu Sans"/>
              </a:rPr>
              <a:t>t</a:t>
            </a:r>
            <a:r>
              <a:rPr b="0" lang="en-GB" sz="800" spc="-1" strike="noStrike">
                <a:solidFill>
                  <a:srgbClr val="000000"/>
                </a:solidFill>
                <a:latin typeface="Calibri"/>
                <a:ea typeface="DejaVu Sans"/>
              </a:rPr>
              <a:t>  </a:t>
            </a:r>
            <a:r>
              <a:rPr b="0" lang="en-GB" sz="800" spc="72" strike="noStrike">
                <a:solidFill>
                  <a:srgbClr val="000000"/>
                </a:solidFill>
                <a:latin typeface="Calibri"/>
                <a:ea typeface="DejaVu Sans"/>
              </a:rPr>
              <a:t> </a:t>
            </a:r>
            <a:r>
              <a:rPr b="0" lang="en-GB" sz="800" spc="242" strike="noStrike">
                <a:solidFill>
                  <a:srgbClr val="000000"/>
                </a:solidFill>
                <a:latin typeface="Calibri"/>
                <a:ea typeface="DejaVu Sans"/>
              </a:rPr>
              <a:t>(</a:t>
            </a:r>
            <a:r>
              <a:rPr b="0" lang="en-GB" sz="800" spc="256" strike="noStrike">
                <a:solidFill>
                  <a:srgbClr val="000000"/>
                </a:solidFill>
                <a:latin typeface="Calibri"/>
                <a:ea typeface="DejaVu Sans"/>
              </a:rPr>
              <a:t>i</a:t>
            </a:r>
            <a:r>
              <a:rPr b="0" lang="en-GB" sz="800" spc="-1" strike="noStrike">
                <a:solidFill>
                  <a:srgbClr val="000000"/>
                </a:solidFill>
                <a:latin typeface="Calibri"/>
                <a:ea typeface="DejaVu Sans"/>
              </a:rPr>
              <a:t>d</a:t>
            </a:r>
            <a:r>
              <a:rPr b="0" lang="en-GB" sz="800" spc="-55"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21"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106" strike="noStrike">
                <a:solidFill>
                  <a:srgbClr val="ff0000"/>
                </a:solidFill>
                <a:latin typeface="Calibri"/>
                <a:ea typeface="DejaVu Sans"/>
              </a:rPr>
              <a:t>v</a:t>
            </a:r>
            <a:r>
              <a:rPr b="0" lang="en-GB" sz="800" spc="46" strike="noStrike">
                <a:solidFill>
                  <a:srgbClr val="ff0000"/>
                </a:solidFill>
                <a:latin typeface="Calibri"/>
                <a:ea typeface="DejaVu Sans"/>
              </a:rPr>
              <a:t>o</a:t>
            </a:r>
            <a:r>
              <a:rPr b="0" lang="en-GB" sz="800" spc="282" strike="noStrike">
                <a:solidFill>
                  <a:srgbClr val="ff0000"/>
                </a:solidFill>
                <a:latin typeface="Calibri"/>
                <a:ea typeface="DejaVu Sans"/>
              </a:rPr>
              <a:t>i</a:t>
            </a:r>
            <a:r>
              <a:rPr b="0" lang="en-GB" sz="800" spc="-1" strike="noStrike">
                <a:solidFill>
                  <a:srgbClr val="ff0000"/>
                </a:solidFill>
                <a:latin typeface="Calibri"/>
                <a:ea typeface="DejaVu Sans"/>
              </a:rPr>
              <a:t>d  </a:t>
            </a:r>
            <a:r>
              <a:rPr b="0" lang="en-GB" sz="800" spc="72" strike="noStrike">
                <a:solidFill>
                  <a:srgbClr val="ff0000"/>
                </a:solidFill>
                <a:latin typeface="Calibri"/>
                <a:ea typeface="DejaVu Sans"/>
              </a:rPr>
              <a:t> </a:t>
            </a:r>
            <a:r>
              <a:rPr b="0" lang="en-GB" sz="800" spc="55" strike="noStrike">
                <a:solidFill>
                  <a:srgbClr val="000000"/>
                </a:solidFill>
                <a:latin typeface="Calibri"/>
                <a:ea typeface="DejaVu Sans"/>
              </a:rPr>
              <a:t>*</a:t>
            </a:r>
            <a:r>
              <a:rPr b="0" lang="en-GB" sz="800" spc="180" strike="noStrike">
                <a:solidFill>
                  <a:srgbClr val="000000"/>
                </a:solidFill>
                <a:latin typeface="Calibri"/>
                <a:ea typeface="DejaVu Sans"/>
              </a:rPr>
              <a:t>)</a:t>
            </a:r>
            <a:r>
              <a:rPr b="0" lang="en-GB" sz="800" spc="-92" strike="noStrike">
                <a:solidFill>
                  <a:srgbClr val="000000"/>
                </a:solidFill>
                <a:latin typeface="Calibri"/>
                <a:ea typeface="DejaVu Sans"/>
              </a:rPr>
              <a:t> </a:t>
            </a:r>
            <a:r>
              <a:rPr b="0" lang="en-GB" sz="800" spc="-1" strike="noStrike">
                <a:solidFill>
                  <a:srgbClr val="000000"/>
                </a:solidFill>
                <a:latin typeface="Calibri"/>
                <a:ea typeface="DejaVu Sans"/>
              </a:rPr>
              <a:t>0</a:t>
            </a:r>
            <a:r>
              <a:rPr b="0" lang="en-GB" sz="800" spc="-106"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46" strike="noStrike">
                <a:solidFill>
                  <a:srgbClr val="000000"/>
                </a:solidFill>
                <a:latin typeface="Calibri"/>
                <a:ea typeface="DejaVu Sans"/>
              </a:rPr>
              <a:t> </a:t>
            </a:r>
            <a:r>
              <a:rPr b="0" lang="en-GB" sz="800" spc="52" strike="noStrike">
                <a:solidFill>
                  <a:srgbClr val="000000"/>
                </a:solidFill>
                <a:latin typeface="Calibri"/>
                <a:ea typeface="DejaVu Sans"/>
              </a:rPr>
              <a:t>0</a:t>
            </a:r>
            <a:r>
              <a:rPr b="0" lang="en-GB" sz="800" spc="26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a:p>
            <a:pPr marL="7560">
              <a:lnSpc>
                <a:spcPts val="955"/>
              </a:lnSpc>
              <a:buNone/>
            </a:pPr>
            <a:r>
              <a:rPr b="0" lang="en-GB" sz="800" spc="270" strike="noStrike">
                <a:solidFill>
                  <a:srgbClr val="ff0000"/>
                </a:solidFill>
                <a:latin typeface="Calibri"/>
                <a:ea typeface="DejaVu Sans"/>
              </a:rPr>
              <a:t>i</a:t>
            </a:r>
            <a:r>
              <a:rPr b="0" lang="en-GB" sz="800" spc="157" strike="noStrike">
                <a:solidFill>
                  <a:srgbClr val="ff0000"/>
                </a:solidFill>
                <a:latin typeface="Calibri"/>
                <a:ea typeface="DejaVu Sans"/>
              </a:rPr>
              <a:t>f</a:t>
            </a:r>
            <a:r>
              <a:rPr b="0" lang="en-GB" sz="800" spc="-1" strike="noStrike">
                <a:solidFill>
                  <a:srgbClr val="ff0000"/>
                </a:solidFill>
                <a:latin typeface="Calibri"/>
                <a:ea typeface="DejaVu Sans"/>
              </a:rPr>
              <a:t>  </a:t>
            </a:r>
            <a:r>
              <a:rPr b="0" lang="en-GB" sz="800" spc="46" strike="noStrike">
                <a:solidFill>
                  <a:srgbClr val="ff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21"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80" strike="noStrike">
                <a:solidFill>
                  <a:srgbClr val="000000"/>
                </a:solidFill>
                <a:latin typeface="Calibri"/>
                <a:ea typeface="DejaVu Sans"/>
              </a:rPr>
              <a:t> </a:t>
            </a:r>
            <a:r>
              <a:rPr b="0" lang="en-GB" sz="800" spc="270" strike="noStrike">
                <a:solidFill>
                  <a:srgbClr val="ff0000"/>
                </a:solidFill>
                <a:latin typeface="Calibri"/>
                <a:ea typeface="DejaVu Sans"/>
              </a:rPr>
              <a:t>i</a:t>
            </a:r>
            <a:r>
              <a:rPr b="0" lang="en-GB" sz="800" spc="35" strike="noStrike">
                <a:solidFill>
                  <a:srgbClr val="ff0000"/>
                </a:solidFill>
                <a:latin typeface="Calibri"/>
                <a:ea typeface="DejaVu Sans"/>
              </a:rPr>
              <a:t>n</a:t>
            </a:r>
            <a:r>
              <a:rPr b="0" lang="en-GB" sz="800" spc="137" strike="noStrike">
                <a:solidFill>
                  <a:srgbClr val="ff0000"/>
                </a:solidFill>
                <a:latin typeface="Calibri"/>
                <a:ea typeface="DejaVu Sans"/>
              </a:rPr>
              <a:t>t</a:t>
            </a:r>
            <a:r>
              <a:rPr b="0" lang="en-GB" sz="800" spc="-55" strike="noStrike">
                <a:solidFill>
                  <a:srgbClr val="ff0000"/>
                </a:solidFill>
                <a:latin typeface="Calibri"/>
                <a:ea typeface="DejaVu Sans"/>
              </a:rPr>
              <a:t> </a:t>
            </a:r>
            <a:r>
              <a:rPr b="0" lang="en-GB" sz="800" spc="180" strike="noStrike">
                <a:solidFill>
                  <a:srgbClr val="000000"/>
                </a:solidFill>
                <a:latin typeface="Calibri"/>
                <a:ea typeface="DejaVu Sans"/>
              </a:rPr>
              <a:t>)</a:t>
            </a:r>
            <a:r>
              <a:rPr b="0" lang="en-GB" sz="800" spc="-80" strike="noStrike">
                <a:solidFill>
                  <a:srgbClr val="000000"/>
                </a:solidFill>
                <a:latin typeface="Calibri"/>
                <a:ea typeface="DejaVu Sans"/>
              </a:rPr>
              <a:t> </a:t>
            </a:r>
            <a:r>
              <a:rPr b="0" lang="en-GB" sz="800" spc="-165" strike="noStrike">
                <a:solidFill>
                  <a:srgbClr val="000000"/>
                </a:solidFill>
                <a:latin typeface="Calibri"/>
                <a:ea typeface="DejaVu Sans"/>
              </a:rPr>
              <a:t>m</a:t>
            </a:r>
            <a:r>
              <a:rPr b="0" lang="en-GB" sz="800" spc="60" strike="noStrike">
                <a:solidFill>
                  <a:srgbClr val="000000"/>
                </a:solidFill>
                <a:latin typeface="Calibri"/>
                <a:ea typeface="DejaVu Sans"/>
              </a:rPr>
              <a:t>e</a:t>
            </a:r>
            <a:r>
              <a:rPr b="0" lang="en-GB" sz="800" spc="-222" strike="noStrike">
                <a:solidFill>
                  <a:srgbClr val="000000"/>
                </a:solidFill>
                <a:latin typeface="Calibri"/>
                <a:ea typeface="DejaVu Sans"/>
              </a:rPr>
              <a:t>m</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55" strike="noStrike">
                <a:solidFill>
                  <a:srgbClr val="000000"/>
                </a:solidFill>
                <a:latin typeface="Calibri"/>
                <a:ea typeface="DejaVu Sans"/>
              </a:rPr>
              <a:t>=</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197" strike="noStrike">
                <a:solidFill>
                  <a:srgbClr val="000000"/>
                </a:solidFill>
                <a:latin typeface="Calibri"/>
                <a:ea typeface="DejaVu Sans"/>
              </a:rPr>
              <a:t>-</a:t>
            </a:r>
            <a:r>
              <a:rPr b="0" lang="en-GB" sz="800" spc="-1" strike="noStrike">
                <a:solidFill>
                  <a:srgbClr val="000000"/>
                </a:solidFill>
                <a:latin typeface="Calibri"/>
                <a:ea typeface="DejaVu Sans"/>
              </a:rPr>
              <a:t>1  </a:t>
            </a:r>
            <a:r>
              <a:rPr b="0" lang="en-GB" sz="800" spc="32"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46" strike="noStrike">
                <a:solidFill>
                  <a:srgbClr val="000000"/>
                </a:solidFill>
                <a:latin typeface="Calibri"/>
                <a:ea typeface="DejaVu Sans"/>
              </a:rPr>
              <a:t>p</a:t>
            </a:r>
            <a:r>
              <a:rPr b="0" lang="en-GB" sz="800" spc="72" strike="noStrike">
                <a:solidFill>
                  <a:srgbClr val="000000"/>
                </a:solidFill>
                <a:latin typeface="Calibri"/>
                <a:ea typeface="DejaVu Sans"/>
              </a:rPr>
              <a:t>e</a:t>
            </a:r>
            <a:r>
              <a:rPr b="0" lang="en-GB" sz="800" spc="185" strike="noStrike">
                <a:solidFill>
                  <a:srgbClr val="000000"/>
                </a:solidFill>
                <a:latin typeface="Calibri"/>
                <a:ea typeface="DejaVu Sans"/>
              </a:rPr>
              <a:t>rr</a:t>
            </a:r>
            <a:r>
              <a:rPr b="0" lang="en-GB" sz="800" spc="46" strike="noStrike">
                <a:solidFill>
                  <a:srgbClr val="000000"/>
                </a:solidFill>
                <a:latin typeface="Calibri"/>
                <a:ea typeface="DejaVu Sans"/>
              </a:rPr>
              <a:t>o</a:t>
            </a:r>
            <a:r>
              <a:rPr b="0" lang="en-GB" sz="800" spc="120" strike="noStrike">
                <a:solidFill>
                  <a:srgbClr val="000000"/>
                </a:solidFill>
                <a:latin typeface="Calibri"/>
                <a:ea typeface="DejaVu Sans"/>
              </a:rPr>
              <a:t>r</a:t>
            </a:r>
            <a:r>
              <a:rPr b="0" lang="en-GB" sz="800" spc="-55" strike="noStrike">
                <a:solidFill>
                  <a:srgbClr val="000000"/>
                </a:solidFill>
                <a:latin typeface="Calibri"/>
                <a:ea typeface="DejaVu Sans"/>
              </a:rPr>
              <a:t> </a:t>
            </a:r>
            <a:r>
              <a:rPr b="0" lang="en-GB" sz="800" spc="250" strike="noStrike">
                <a:solidFill>
                  <a:srgbClr val="000000"/>
                </a:solidFill>
                <a:latin typeface="Calibri"/>
                <a:ea typeface="DejaVu Sans"/>
              </a:rPr>
              <a:t>(</a:t>
            </a:r>
            <a:r>
              <a:rPr b="0" lang="en-GB" sz="800" spc="80"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7" strike="noStrike">
                <a:solidFill>
                  <a:srgbClr val="000000"/>
                </a:solidFill>
                <a:latin typeface="Calibri"/>
                <a:ea typeface="DejaVu Sans"/>
              </a:rPr>
              <a:t>A</a:t>
            </a:r>
            <a:r>
              <a:rPr b="0" lang="en-GB" sz="800" spc="202" strike="noStrike">
                <a:solidFill>
                  <a:srgbClr val="000000"/>
                </a:solidFill>
                <a:latin typeface="Calibri"/>
                <a:ea typeface="DejaVu Sans"/>
              </a:rPr>
              <a:t>tt</a:t>
            </a:r>
            <a:r>
              <a:rPr b="0" lang="en-GB" sz="800" spc="86" strike="noStrike">
                <a:solidFill>
                  <a:srgbClr val="000000"/>
                </a:solidFill>
                <a:latin typeface="Calibri"/>
                <a:ea typeface="DejaVu Sans"/>
              </a:rPr>
              <a:t>a</a:t>
            </a:r>
            <a:r>
              <a:rPr b="0" lang="en-GB" sz="800" spc="126" strike="noStrike">
                <a:solidFill>
                  <a:srgbClr val="000000"/>
                </a:solidFill>
                <a:latin typeface="Calibri"/>
                <a:ea typeface="DejaVu Sans"/>
              </a:rPr>
              <a:t>c</a:t>
            </a:r>
            <a:r>
              <a:rPr b="0" lang="en-GB" sz="800" spc="46" strike="noStrike">
                <a:solidFill>
                  <a:srgbClr val="000000"/>
                </a:solidFill>
                <a:latin typeface="Calibri"/>
                <a:ea typeface="DejaVu Sans"/>
              </a:rPr>
              <a:t>h</a:t>
            </a:r>
            <a:r>
              <a:rPr b="0" lang="en-GB" sz="800" spc="-157" strike="noStrike">
                <a:solidFill>
                  <a:srgbClr val="000000"/>
                </a:solidFill>
                <a:latin typeface="Calibri"/>
                <a:ea typeface="DejaVu Sans"/>
              </a:rPr>
              <a:t>m</a:t>
            </a:r>
            <a:r>
              <a:rPr b="0" lang="en-GB" sz="800" spc="72" strike="noStrike">
                <a:solidFill>
                  <a:srgbClr val="000000"/>
                </a:solidFill>
                <a:latin typeface="Calibri"/>
                <a:ea typeface="DejaVu Sans"/>
              </a:rPr>
              <a:t>e</a:t>
            </a:r>
            <a:r>
              <a:rPr b="0" lang="en-GB" sz="800" spc="46" strike="noStrike">
                <a:solidFill>
                  <a:srgbClr val="000000"/>
                </a:solidFill>
                <a:latin typeface="Calibri"/>
                <a:ea typeface="DejaVu Sans"/>
              </a:rPr>
              <a:t>n</a:t>
            </a:r>
            <a:r>
              <a:rPr b="0" lang="en-GB" sz="800" spc="137" strike="noStrike">
                <a:solidFill>
                  <a:srgbClr val="000000"/>
                </a:solidFill>
                <a:latin typeface="Calibri"/>
                <a:ea typeface="DejaVu Sans"/>
              </a:rPr>
              <a:t>t</a:t>
            </a:r>
            <a:r>
              <a:rPr b="0" lang="en-GB" sz="800" spc="-1"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24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p:txBody>
      </p:sp>
      <p:sp>
        <p:nvSpPr>
          <p:cNvPr id="123" name="object 7"/>
          <p:cNvSpPr/>
          <p:nvPr/>
        </p:nvSpPr>
        <p:spPr>
          <a:xfrm>
            <a:off x="347040" y="1964520"/>
            <a:ext cx="307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41" strike="noStrike">
                <a:solidFill>
                  <a:srgbClr val="000000"/>
                </a:solidFill>
                <a:latin typeface="Tahoma"/>
                <a:ea typeface="DejaVu Sans"/>
              </a:rPr>
              <a:t>Every</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process</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detaches</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segment:</a:t>
            </a:r>
            <a:endParaRPr b="0" lang="en-GB" sz="1100" spc="-1" strike="noStrike">
              <a:latin typeface="Arial"/>
            </a:endParaRPr>
          </a:p>
        </p:txBody>
      </p:sp>
      <p:sp>
        <p:nvSpPr>
          <p:cNvPr id="124" name="object 8"/>
          <p:cNvSpPr/>
          <p:nvPr/>
        </p:nvSpPr>
        <p:spPr>
          <a:xfrm>
            <a:off x="359640" y="2216520"/>
            <a:ext cx="3886920" cy="345240"/>
          </a:xfrm>
          <a:prstGeom prst="rect">
            <a:avLst/>
          </a:prstGeom>
          <a:solidFill>
            <a:srgbClr val="e4e4e4"/>
          </a:solidFill>
          <a:ln w="0">
            <a:noFill/>
          </a:ln>
        </p:spPr>
        <p:style>
          <a:lnRef idx="0"/>
          <a:fillRef idx="0"/>
          <a:effectRef idx="0"/>
          <a:fontRef idx="minor"/>
        </p:style>
        <p:txBody>
          <a:bodyPr lIns="0" rIns="0" tIns="0" bIns="0" anchor="t">
            <a:spAutoFit/>
          </a:bodyPr>
          <a:p>
            <a:pPr marL="7560">
              <a:lnSpc>
                <a:spcPts val="816"/>
              </a:lnSpc>
              <a:buNone/>
            </a:pPr>
            <a:r>
              <a:rPr b="0" lang="en-GB" sz="800" spc="145" strike="noStrike">
                <a:solidFill>
                  <a:srgbClr val="ff0000"/>
                </a:solidFill>
                <a:latin typeface="Calibri"/>
                <a:ea typeface="DejaVu Sans"/>
              </a:rPr>
              <a:t>int</a:t>
            </a:r>
            <a:r>
              <a:rPr b="0" lang="en-GB" sz="800" spc="395" strike="noStrike">
                <a:solidFill>
                  <a:srgbClr val="ff0000"/>
                </a:solidFill>
                <a:latin typeface="Calibri"/>
                <a:ea typeface="DejaVu Sans"/>
              </a:rPr>
              <a:t> </a:t>
            </a:r>
            <a:r>
              <a:rPr b="0" lang="en-GB" sz="800" spc="180" strike="noStrike">
                <a:solidFill>
                  <a:srgbClr val="000000"/>
                </a:solidFill>
                <a:latin typeface="Calibri"/>
                <a:ea typeface="DejaVu Sans"/>
              </a:rPr>
              <a:t>err;</a:t>
            </a:r>
            <a:endParaRPr b="0" lang="en-GB" sz="800" spc="-1" strike="noStrike">
              <a:latin typeface="Arial"/>
            </a:endParaRPr>
          </a:p>
          <a:p>
            <a:pPr marL="7560">
              <a:lnSpc>
                <a:spcPts val="950"/>
              </a:lnSpc>
              <a:buNone/>
            </a:pPr>
            <a:r>
              <a:rPr b="0" lang="en-GB" sz="800" spc="60" strike="noStrike">
                <a:solidFill>
                  <a:srgbClr val="000000"/>
                </a:solidFill>
                <a:latin typeface="Calibri"/>
                <a:ea typeface="DejaVu Sans"/>
              </a:rPr>
              <a:t>e</a:t>
            </a:r>
            <a:r>
              <a:rPr b="0" lang="en-GB" sz="800" spc="180" strike="noStrike">
                <a:solidFill>
                  <a:srgbClr val="000000"/>
                </a:solidFill>
                <a:latin typeface="Calibri"/>
                <a:ea typeface="DejaVu Sans"/>
              </a:rPr>
              <a:t>r</a:t>
            </a:r>
            <a:r>
              <a:rPr b="0" lang="en-GB" sz="800" spc="120" strike="noStrike">
                <a:solidFill>
                  <a:srgbClr val="000000"/>
                </a:solidFill>
                <a:latin typeface="Calibri"/>
                <a:ea typeface="DejaVu Sans"/>
              </a:rPr>
              <a:t>r</a:t>
            </a:r>
            <a:r>
              <a:rPr b="0" lang="en-GB" sz="800" spc="-1" strike="noStrike">
                <a:solidFill>
                  <a:srgbClr val="000000"/>
                </a:solidFill>
                <a:latin typeface="Calibri"/>
                <a:ea typeface="DejaVu Sans"/>
              </a:rPr>
              <a:t>  </a:t>
            </a:r>
            <a:r>
              <a:rPr b="0" lang="en-GB" sz="800" spc="72" strike="noStrike">
                <a:solidFill>
                  <a:srgbClr val="000000"/>
                </a:solidFill>
                <a:latin typeface="Calibri"/>
                <a:ea typeface="DejaVu Sans"/>
              </a:rPr>
              <a:t> </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157" strike="noStrike">
                <a:solidFill>
                  <a:srgbClr val="000000"/>
                </a:solidFill>
                <a:latin typeface="Calibri"/>
                <a:ea typeface="DejaVu Sans"/>
              </a:rPr>
              <a:t>s</a:t>
            </a:r>
            <a:r>
              <a:rPr b="0" lang="en-GB" sz="800" spc="46" strike="noStrike">
                <a:solidFill>
                  <a:srgbClr val="000000"/>
                </a:solidFill>
                <a:latin typeface="Calibri"/>
                <a:ea typeface="DejaVu Sans"/>
              </a:rPr>
              <a:t>h</a:t>
            </a:r>
            <a:r>
              <a:rPr b="0" lang="en-GB" sz="800" spc="-157" strike="noStrike">
                <a:solidFill>
                  <a:srgbClr val="000000"/>
                </a:solidFill>
                <a:latin typeface="Calibri"/>
                <a:ea typeface="DejaVu Sans"/>
              </a:rPr>
              <a:t>m</a:t>
            </a:r>
            <a:r>
              <a:rPr b="0" lang="en-GB" sz="800" spc="46" strike="noStrike">
                <a:solidFill>
                  <a:srgbClr val="000000"/>
                </a:solidFill>
                <a:latin typeface="Calibri"/>
                <a:ea typeface="DejaVu Sans"/>
              </a:rPr>
              <a:t>d</a:t>
            </a:r>
            <a:r>
              <a:rPr b="0" lang="en-GB" sz="800" spc="137" strike="noStrike">
                <a:solidFill>
                  <a:srgbClr val="000000"/>
                </a:solidFill>
                <a:latin typeface="Calibri"/>
                <a:ea typeface="DejaVu Sans"/>
              </a:rPr>
              <a:t>t</a:t>
            </a:r>
            <a:r>
              <a:rPr b="0" lang="en-GB" sz="800" spc="-46" strike="noStrike">
                <a:solidFill>
                  <a:srgbClr val="000000"/>
                </a:solidFill>
                <a:latin typeface="Calibri"/>
                <a:ea typeface="DejaVu Sans"/>
              </a:rPr>
              <a:t> </a:t>
            </a:r>
            <a:r>
              <a:rPr b="0" lang="en-GB" sz="800" spc="216" strike="noStrike">
                <a:solidFill>
                  <a:srgbClr val="000000"/>
                </a:solidFill>
                <a:latin typeface="Calibri"/>
                <a:ea typeface="DejaVu Sans"/>
              </a:rPr>
              <a:t>(</a:t>
            </a:r>
            <a:r>
              <a:rPr b="0" lang="en-GB" sz="800" spc="180" strike="noStrike">
                <a:solidFill>
                  <a:srgbClr val="000000"/>
                </a:solidFill>
                <a:latin typeface="Calibri"/>
                <a:ea typeface="DejaVu Sans"/>
              </a:rPr>
              <a:t>(</a:t>
            </a:r>
            <a:r>
              <a:rPr b="0" lang="en-GB" sz="800" spc="-55" strike="noStrike">
                <a:solidFill>
                  <a:srgbClr val="000000"/>
                </a:solidFill>
                <a:latin typeface="Calibri"/>
                <a:ea typeface="DejaVu Sans"/>
              </a:rPr>
              <a:t> </a:t>
            </a:r>
            <a:r>
              <a:rPr b="0" lang="en-GB" sz="800" spc="106" strike="noStrike">
                <a:solidFill>
                  <a:srgbClr val="ff0000"/>
                </a:solidFill>
                <a:latin typeface="Calibri"/>
                <a:ea typeface="DejaVu Sans"/>
              </a:rPr>
              <a:t>v</a:t>
            </a:r>
            <a:r>
              <a:rPr b="0" lang="en-GB" sz="800" spc="46" strike="noStrike">
                <a:solidFill>
                  <a:srgbClr val="ff0000"/>
                </a:solidFill>
                <a:latin typeface="Calibri"/>
                <a:ea typeface="DejaVu Sans"/>
              </a:rPr>
              <a:t>o</a:t>
            </a:r>
            <a:r>
              <a:rPr b="0" lang="en-GB" sz="800" spc="282" strike="noStrike">
                <a:solidFill>
                  <a:srgbClr val="ff0000"/>
                </a:solidFill>
                <a:latin typeface="Calibri"/>
                <a:ea typeface="DejaVu Sans"/>
              </a:rPr>
              <a:t>i</a:t>
            </a:r>
            <a:r>
              <a:rPr b="0" lang="en-GB" sz="800" spc="-1" strike="noStrike">
                <a:solidFill>
                  <a:srgbClr val="ff0000"/>
                </a:solidFill>
                <a:latin typeface="Calibri"/>
                <a:ea typeface="DejaVu Sans"/>
              </a:rPr>
              <a:t>d  </a:t>
            </a:r>
            <a:r>
              <a:rPr b="0" lang="en-GB" sz="800" spc="55" strike="noStrike">
                <a:solidFill>
                  <a:srgbClr val="ff0000"/>
                </a:solidFill>
                <a:latin typeface="Calibri"/>
                <a:ea typeface="DejaVu Sans"/>
              </a:rPr>
              <a:t> </a:t>
            </a:r>
            <a:r>
              <a:rPr b="0" lang="en-GB" sz="800" spc="55" strike="noStrike">
                <a:solidFill>
                  <a:srgbClr val="000000"/>
                </a:solidFill>
                <a:latin typeface="Calibri"/>
                <a:ea typeface="DejaVu Sans"/>
              </a:rPr>
              <a:t>*</a:t>
            </a:r>
            <a:r>
              <a:rPr b="0" lang="en-GB" sz="800" spc="180"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165" strike="noStrike">
                <a:solidFill>
                  <a:srgbClr val="000000"/>
                </a:solidFill>
                <a:latin typeface="Calibri"/>
                <a:ea typeface="DejaVu Sans"/>
              </a:rPr>
              <a:t>m</a:t>
            </a:r>
            <a:r>
              <a:rPr b="0" lang="en-GB" sz="800" spc="60" strike="noStrike">
                <a:solidFill>
                  <a:srgbClr val="000000"/>
                </a:solidFill>
                <a:latin typeface="Calibri"/>
                <a:ea typeface="DejaVu Sans"/>
              </a:rPr>
              <a:t>e</a:t>
            </a:r>
            <a:r>
              <a:rPr b="0" lang="en-GB" sz="800" spc="-222" strike="noStrike">
                <a:solidFill>
                  <a:srgbClr val="000000"/>
                </a:solidFill>
                <a:latin typeface="Calibri"/>
                <a:ea typeface="DejaVu Sans"/>
              </a:rPr>
              <a:t>m</a:t>
            </a:r>
            <a:r>
              <a:rPr b="0" lang="en-GB" sz="800" spc="-55" strike="noStrike">
                <a:solidFill>
                  <a:srgbClr val="000000"/>
                </a:solidFill>
                <a:latin typeface="Calibri"/>
                <a:ea typeface="DejaVu Sans"/>
              </a:rPr>
              <a:t> </a:t>
            </a:r>
            <a:r>
              <a:rPr b="0" lang="en-GB" sz="800" spc="24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a:p>
            <a:pPr marL="7560">
              <a:lnSpc>
                <a:spcPts val="955"/>
              </a:lnSpc>
              <a:buNone/>
            </a:pPr>
            <a:r>
              <a:rPr b="0" lang="en-GB" sz="800" spc="270" strike="noStrike">
                <a:solidFill>
                  <a:srgbClr val="ff0000"/>
                </a:solidFill>
                <a:latin typeface="Calibri"/>
                <a:ea typeface="DejaVu Sans"/>
              </a:rPr>
              <a:t>i</a:t>
            </a:r>
            <a:r>
              <a:rPr b="0" lang="en-GB" sz="800" spc="157" strike="noStrike">
                <a:solidFill>
                  <a:srgbClr val="ff0000"/>
                </a:solidFill>
                <a:latin typeface="Calibri"/>
                <a:ea typeface="DejaVu Sans"/>
              </a:rPr>
              <a:t>f</a:t>
            </a:r>
            <a:r>
              <a:rPr b="0" lang="en-GB" sz="800" spc="-1" strike="noStrike">
                <a:solidFill>
                  <a:srgbClr val="ff0000"/>
                </a:solidFill>
                <a:latin typeface="Calibri"/>
                <a:ea typeface="DejaVu Sans"/>
              </a:rPr>
              <a:t>  </a:t>
            </a:r>
            <a:r>
              <a:rPr b="0" lang="en-GB" sz="800" spc="46" strike="noStrike">
                <a:solidFill>
                  <a:srgbClr val="ff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46" strike="noStrike">
                <a:solidFill>
                  <a:srgbClr val="000000"/>
                </a:solidFill>
                <a:latin typeface="Calibri"/>
                <a:ea typeface="DejaVu Sans"/>
              </a:rPr>
              <a:t> </a:t>
            </a:r>
            <a:r>
              <a:rPr b="0" lang="en-GB" sz="800" spc="60" strike="noStrike">
                <a:solidFill>
                  <a:srgbClr val="000000"/>
                </a:solidFill>
                <a:latin typeface="Calibri"/>
                <a:ea typeface="DejaVu Sans"/>
              </a:rPr>
              <a:t>e</a:t>
            </a:r>
            <a:r>
              <a:rPr b="0" lang="en-GB" sz="800" spc="180" strike="noStrike">
                <a:solidFill>
                  <a:srgbClr val="000000"/>
                </a:solidFill>
                <a:latin typeface="Calibri"/>
                <a:ea typeface="DejaVu Sans"/>
              </a:rPr>
              <a:t>r</a:t>
            </a:r>
            <a:r>
              <a:rPr b="0" lang="en-GB" sz="800" spc="120" strike="noStrike">
                <a:solidFill>
                  <a:srgbClr val="000000"/>
                </a:solidFill>
                <a:latin typeface="Calibri"/>
                <a:ea typeface="DejaVu Sans"/>
              </a:rPr>
              <a:t>r</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55" strike="noStrike">
                <a:solidFill>
                  <a:srgbClr val="000000"/>
                </a:solidFill>
                <a:latin typeface="Calibri"/>
                <a:ea typeface="DejaVu Sans"/>
              </a:rPr>
              <a:t>=</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197" strike="noStrike">
                <a:solidFill>
                  <a:srgbClr val="000000"/>
                </a:solidFill>
                <a:latin typeface="Calibri"/>
                <a:ea typeface="DejaVu Sans"/>
              </a:rPr>
              <a:t>-</a:t>
            </a:r>
            <a:r>
              <a:rPr b="0" lang="en-GB" sz="800" spc="-1" strike="noStrike">
                <a:solidFill>
                  <a:srgbClr val="000000"/>
                </a:solidFill>
                <a:latin typeface="Calibri"/>
                <a:ea typeface="DejaVu Sans"/>
              </a:rPr>
              <a:t>1  </a:t>
            </a:r>
            <a:r>
              <a:rPr b="0" lang="en-GB" sz="800" spc="32"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46" strike="noStrike">
                <a:solidFill>
                  <a:srgbClr val="000000"/>
                </a:solidFill>
                <a:latin typeface="Calibri"/>
                <a:ea typeface="DejaVu Sans"/>
              </a:rPr>
              <a:t>p</a:t>
            </a:r>
            <a:r>
              <a:rPr b="0" lang="en-GB" sz="800" spc="72" strike="noStrike">
                <a:solidFill>
                  <a:srgbClr val="000000"/>
                </a:solidFill>
                <a:latin typeface="Calibri"/>
                <a:ea typeface="DejaVu Sans"/>
              </a:rPr>
              <a:t>e</a:t>
            </a:r>
            <a:r>
              <a:rPr b="0" lang="en-GB" sz="800" spc="185" strike="noStrike">
                <a:solidFill>
                  <a:srgbClr val="000000"/>
                </a:solidFill>
                <a:latin typeface="Calibri"/>
                <a:ea typeface="DejaVu Sans"/>
              </a:rPr>
              <a:t>rr</a:t>
            </a:r>
            <a:r>
              <a:rPr b="0" lang="en-GB" sz="800" spc="46" strike="noStrike">
                <a:solidFill>
                  <a:srgbClr val="000000"/>
                </a:solidFill>
                <a:latin typeface="Calibri"/>
                <a:ea typeface="DejaVu Sans"/>
              </a:rPr>
              <a:t>o</a:t>
            </a:r>
            <a:r>
              <a:rPr b="0" lang="en-GB" sz="800" spc="120" strike="noStrike">
                <a:solidFill>
                  <a:srgbClr val="000000"/>
                </a:solidFill>
                <a:latin typeface="Calibri"/>
                <a:ea typeface="DejaVu Sans"/>
              </a:rPr>
              <a:t>r</a:t>
            </a:r>
            <a:r>
              <a:rPr b="0" lang="en-GB" sz="800" spc="-46" strike="noStrike">
                <a:solidFill>
                  <a:srgbClr val="000000"/>
                </a:solidFill>
                <a:latin typeface="Calibri"/>
                <a:ea typeface="DejaVu Sans"/>
              </a:rPr>
              <a:t> </a:t>
            </a:r>
            <a:r>
              <a:rPr b="0" lang="en-GB" sz="800" spc="242" strike="noStrike">
                <a:solidFill>
                  <a:srgbClr val="000000"/>
                </a:solidFill>
                <a:latin typeface="Calibri"/>
                <a:ea typeface="DejaVu Sans"/>
              </a:rPr>
              <a:t>(</a:t>
            </a:r>
            <a:r>
              <a:rPr b="0" lang="en-GB" sz="800" spc="80"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7" strike="noStrike">
                <a:solidFill>
                  <a:srgbClr val="000000"/>
                </a:solidFill>
                <a:latin typeface="Calibri"/>
                <a:ea typeface="DejaVu Sans"/>
              </a:rPr>
              <a:t>D</a:t>
            </a:r>
            <a:r>
              <a:rPr b="0" lang="en-GB" sz="800" spc="72" strike="noStrike">
                <a:solidFill>
                  <a:srgbClr val="000000"/>
                </a:solidFill>
                <a:latin typeface="Calibri"/>
                <a:ea typeface="DejaVu Sans"/>
              </a:rPr>
              <a:t>e</a:t>
            </a:r>
            <a:r>
              <a:rPr b="0" lang="en-GB" sz="800" spc="202" strike="noStrike">
                <a:solidFill>
                  <a:srgbClr val="000000"/>
                </a:solidFill>
                <a:latin typeface="Calibri"/>
                <a:ea typeface="DejaVu Sans"/>
              </a:rPr>
              <a:t>t</a:t>
            </a:r>
            <a:r>
              <a:rPr b="0" lang="en-GB" sz="800" spc="86" strike="noStrike">
                <a:solidFill>
                  <a:srgbClr val="000000"/>
                </a:solidFill>
                <a:latin typeface="Calibri"/>
                <a:ea typeface="DejaVu Sans"/>
              </a:rPr>
              <a:t>a</a:t>
            </a:r>
            <a:r>
              <a:rPr b="0" lang="en-GB" sz="800" spc="126" strike="noStrike">
                <a:solidFill>
                  <a:srgbClr val="000000"/>
                </a:solidFill>
                <a:latin typeface="Calibri"/>
                <a:ea typeface="DejaVu Sans"/>
              </a:rPr>
              <a:t>c</a:t>
            </a:r>
            <a:r>
              <a:rPr b="0" lang="en-GB" sz="800" spc="46" strike="noStrike">
                <a:solidFill>
                  <a:srgbClr val="000000"/>
                </a:solidFill>
                <a:latin typeface="Calibri"/>
                <a:ea typeface="DejaVu Sans"/>
              </a:rPr>
              <a:t>h</a:t>
            </a:r>
            <a:r>
              <a:rPr b="0" lang="en-GB" sz="800" spc="-157" strike="noStrike">
                <a:solidFill>
                  <a:srgbClr val="000000"/>
                </a:solidFill>
                <a:latin typeface="Calibri"/>
                <a:ea typeface="DejaVu Sans"/>
              </a:rPr>
              <a:t>m</a:t>
            </a:r>
            <a:r>
              <a:rPr b="0" lang="en-GB" sz="800" spc="72" strike="noStrike">
                <a:solidFill>
                  <a:srgbClr val="000000"/>
                </a:solidFill>
                <a:latin typeface="Calibri"/>
                <a:ea typeface="DejaVu Sans"/>
              </a:rPr>
              <a:t>e</a:t>
            </a:r>
            <a:r>
              <a:rPr b="0" lang="en-GB" sz="800" spc="46" strike="noStrike">
                <a:solidFill>
                  <a:srgbClr val="000000"/>
                </a:solidFill>
                <a:latin typeface="Calibri"/>
                <a:ea typeface="DejaVu Sans"/>
              </a:rPr>
              <a:t>n</a:t>
            </a:r>
            <a:r>
              <a:rPr b="0" lang="en-GB" sz="800" spc="137" strike="noStrike">
                <a:solidFill>
                  <a:srgbClr val="000000"/>
                </a:solidFill>
                <a:latin typeface="Calibri"/>
                <a:ea typeface="DejaVu Sans"/>
              </a:rPr>
              <a:t>t</a:t>
            </a:r>
            <a:r>
              <a:rPr b="0" lang="en-GB" sz="800" spc="-1"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24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p:txBody>
      </p:sp>
      <p:sp>
        <p:nvSpPr>
          <p:cNvPr id="125" name="object 9"/>
          <p:cNvSpPr/>
          <p:nvPr/>
        </p:nvSpPr>
        <p:spPr>
          <a:xfrm>
            <a:off x="347040" y="2625840"/>
            <a:ext cx="343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21" strike="noStrike">
                <a:solidFill>
                  <a:srgbClr val="000000"/>
                </a:solidFill>
                <a:latin typeface="Tahoma"/>
                <a:ea typeface="DejaVu Sans"/>
              </a:rPr>
              <a:t>Only</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one</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process</a:t>
            </a:r>
            <a:r>
              <a:rPr b="0" lang="en-GB" sz="1100" spc="7" strike="noStrike">
                <a:solidFill>
                  <a:srgbClr val="000000"/>
                </a:solidFill>
                <a:latin typeface="Tahoma"/>
                <a:ea typeface="DejaVu Sans"/>
              </a:rPr>
              <a:t> </a:t>
            </a:r>
            <a:r>
              <a:rPr b="0" lang="en-GB" sz="1100" spc="-60" strike="noStrike">
                <a:solidFill>
                  <a:srgbClr val="000000"/>
                </a:solidFill>
                <a:latin typeface="Tahoma"/>
                <a:ea typeface="DejaVu Sans"/>
              </a:rPr>
              <a:t>has</a:t>
            </a:r>
            <a:r>
              <a:rPr b="0" lang="en-GB" sz="1100" spc="-1" strike="noStrike">
                <a:solidFill>
                  <a:srgbClr val="000000"/>
                </a:solidFill>
                <a:latin typeface="Tahoma"/>
                <a:ea typeface="DejaVu Sans"/>
              </a:rPr>
              <a:t> </a:t>
            </a:r>
            <a:r>
              <a:rPr b="0" lang="en-GB" sz="1100" spc="-15" strike="noStrike">
                <a:solidFill>
                  <a:srgbClr val="000000"/>
                </a:solidFill>
                <a:latin typeface="Tahoma"/>
                <a:ea typeface="DejaVu Sans"/>
              </a:rPr>
              <a:t>to</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remove</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segment:</a:t>
            </a:r>
            <a:endParaRPr b="0" lang="en-GB" sz="1100" spc="-1" strike="noStrike">
              <a:latin typeface="Arial"/>
            </a:endParaRPr>
          </a:p>
        </p:txBody>
      </p:sp>
      <p:sp>
        <p:nvSpPr>
          <p:cNvPr id="126" name="object 10"/>
          <p:cNvSpPr/>
          <p:nvPr/>
        </p:nvSpPr>
        <p:spPr>
          <a:xfrm>
            <a:off x="359640" y="2879280"/>
            <a:ext cx="3886920" cy="345240"/>
          </a:xfrm>
          <a:prstGeom prst="rect">
            <a:avLst/>
          </a:prstGeom>
          <a:solidFill>
            <a:srgbClr val="e4e4e4"/>
          </a:solidFill>
          <a:ln w="0">
            <a:noFill/>
          </a:ln>
        </p:spPr>
        <p:style>
          <a:lnRef idx="0"/>
          <a:fillRef idx="0"/>
          <a:effectRef idx="0"/>
          <a:fontRef idx="minor"/>
        </p:style>
        <p:txBody>
          <a:bodyPr lIns="0" rIns="0" tIns="0" bIns="0" anchor="t">
            <a:spAutoFit/>
          </a:bodyPr>
          <a:p>
            <a:pPr marL="7560">
              <a:lnSpc>
                <a:spcPts val="816"/>
              </a:lnSpc>
              <a:buNone/>
            </a:pPr>
            <a:r>
              <a:rPr b="0" lang="en-GB" sz="800" spc="145" strike="noStrike">
                <a:solidFill>
                  <a:srgbClr val="ff0000"/>
                </a:solidFill>
                <a:latin typeface="Calibri"/>
                <a:ea typeface="DejaVu Sans"/>
              </a:rPr>
              <a:t>int</a:t>
            </a:r>
            <a:r>
              <a:rPr b="0" lang="en-GB" sz="800" spc="395" strike="noStrike">
                <a:solidFill>
                  <a:srgbClr val="ff0000"/>
                </a:solidFill>
                <a:latin typeface="Calibri"/>
                <a:ea typeface="DejaVu Sans"/>
              </a:rPr>
              <a:t> </a:t>
            </a:r>
            <a:r>
              <a:rPr b="0" lang="en-GB" sz="800" spc="180" strike="noStrike">
                <a:solidFill>
                  <a:srgbClr val="000000"/>
                </a:solidFill>
                <a:latin typeface="Calibri"/>
                <a:ea typeface="DejaVu Sans"/>
              </a:rPr>
              <a:t>err;</a:t>
            </a:r>
            <a:endParaRPr b="0" lang="en-GB" sz="800" spc="-1" strike="noStrike">
              <a:latin typeface="Arial"/>
            </a:endParaRPr>
          </a:p>
          <a:p>
            <a:pPr marL="7560">
              <a:lnSpc>
                <a:spcPts val="950"/>
              </a:lnSpc>
              <a:buNone/>
            </a:pPr>
            <a:r>
              <a:rPr b="0" lang="en-GB" sz="800" spc="60" strike="noStrike">
                <a:solidFill>
                  <a:srgbClr val="000000"/>
                </a:solidFill>
                <a:latin typeface="Calibri"/>
                <a:ea typeface="DejaVu Sans"/>
              </a:rPr>
              <a:t>e</a:t>
            </a:r>
            <a:r>
              <a:rPr b="0" lang="en-GB" sz="800" spc="180" strike="noStrike">
                <a:solidFill>
                  <a:srgbClr val="000000"/>
                </a:solidFill>
                <a:latin typeface="Calibri"/>
                <a:ea typeface="DejaVu Sans"/>
              </a:rPr>
              <a:t>r</a:t>
            </a:r>
            <a:r>
              <a:rPr b="0" lang="en-GB" sz="800" spc="120" strike="noStrike">
                <a:solidFill>
                  <a:srgbClr val="000000"/>
                </a:solidFill>
                <a:latin typeface="Calibri"/>
                <a:ea typeface="DejaVu Sans"/>
              </a:rPr>
              <a:t>r</a:t>
            </a:r>
            <a:r>
              <a:rPr b="0" lang="en-GB" sz="800" spc="-1" strike="noStrike">
                <a:solidFill>
                  <a:srgbClr val="000000"/>
                </a:solidFill>
                <a:latin typeface="Calibri"/>
                <a:ea typeface="DejaVu Sans"/>
              </a:rPr>
              <a:t>  </a:t>
            </a:r>
            <a:r>
              <a:rPr b="0" lang="en-GB" sz="800" spc="72" strike="noStrike">
                <a:solidFill>
                  <a:srgbClr val="000000"/>
                </a:solidFill>
                <a:latin typeface="Calibri"/>
                <a:ea typeface="DejaVu Sans"/>
              </a:rPr>
              <a:t> </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157" strike="noStrike">
                <a:solidFill>
                  <a:srgbClr val="000000"/>
                </a:solidFill>
                <a:latin typeface="Calibri"/>
                <a:ea typeface="DejaVu Sans"/>
              </a:rPr>
              <a:t>s</a:t>
            </a:r>
            <a:r>
              <a:rPr b="0" lang="en-GB" sz="800" spc="46" strike="noStrike">
                <a:solidFill>
                  <a:srgbClr val="000000"/>
                </a:solidFill>
                <a:latin typeface="Calibri"/>
                <a:ea typeface="DejaVu Sans"/>
              </a:rPr>
              <a:t>h</a:t>
            </a:r>
            <a:r>
              <a:rPr b="0" lang="en-GB" sz="800" spc="-157" strike="noStrike">
                <a:solidFill>
                  <a:srgbClr val="000000"/>
                </a:solidFill>
                <a:latin typeface="Calibri"/>
                <a:ea typeface="DejaVu Sans"/>
              </a:rPr>
              <a:t>m</a:t>
            </a:r>
            <a:r>
              <a:rPr b="0" lang="en-GB" sz="800" spc="126" strike="noStrike">
                <a:solidFill>
                  <a:srgbClr val="000000"/>
                </a:solidFill>
                <a:latin typeface="Calibri"/>
                <a:ea typeface="DejaVu Sans"/>
              </a:rPr>
              <a:t>c</a:t>
            </a:r>
            <a:r>
              <a:rPr b="0" lang="en-GB" sz="800" spc="202" strike="noStrike">
                <a:solidFill>
                  <a:srgbClr val="000000"/>
                </a:solidFill>
                <a:latin typeface="Calibri"/>
                <a:ea typeface="DejaVu Sans"/>
              </a:rPr>
              <a:t>t</a:t>
            </a:r>
            <a:r>
              <a:rPr b="0" lang="en-GB" sz="800" spc="216" strike="noStrike">
                <a:solidFill>
                  <a:srgbClr val="000000"/>
                </a:solidFill>
                <a:latin typeface="Calibri"/>
                <a:ea typeface="DejaVu Sans"/>
              </a:rPr>
              <a:t>l</a:t>
            </a:r>
            <a:r>
              <a:rPr b="0" lang="en-GB" sz="800" spc="-46" strike="noStrike">
                <a:solidFill>
                  <a:srgbClr val="000000"/>
                </a:solidFill>
                <a:latin typeface="Calibri"/>
                <a:ea typeface="DejaVu Sans"/>
              </a:rPr>
              <a:t> </a:t>
            </a:r>
            <a:r>
              <a:rPr b="0" lang="en-GB" sz="800" spc="242" strike="noStrike">
                <a:solidFill>
                  <a:srgbClr val="000000"/>
                </a:solidFill>
                <a:latin typeface="Calibri"/>
                <a:ea typeface="DejaVu Sans"/>
              </a:rPr>
              <a:t>(</a:t>
            </a:r>
            <a:r>
              <a:rPr b="0" lang="en-GB" sz="800" spc="256" strike="noStrike">
                <a:solidFill>
                  <a:srgbClr val="000000"/>
                </a:solidFill>
                <a:latin typeface="Calibri"/>
                <a:ea typeface="DejaVu Sans"/>
              </a:rPr>
              <a:t>i</a:t>
            </a:r>
            <a:r>
              <a:rPr b="0" lang="en-GB" sz="800" spc="-1" strike="noStrike">
                <a:solidFill>
                  <a:srgbClr val="000000"/>
                </a:solidFill>
                <a:latin typeface="Calibri"/>
                <a:ea typeface="DejaVu Sans"/>
              </a:rPr>
              <a:t>d</a:t>
            </a:r>
            <a:r>
              <a:rPr b="0" lang="en-GB" sz="800" spc="-55"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267" strike="noStrike">
                <a:solidFill>
                  <a:srgbClr val="000000"/>
                </a:solidFill>
                <a:latin typeface="Calibri"/>
                <a:ea typeface="DejaVu Sans"/>
              </a:rPr>
              <a:t>I</a:t>
            </a:r>
            <a:r>
              <a:rPr b="0" lang="en-GB" sz="800" spc="52" strike="noStrike">
                <a:solidFill>
                  <a:srgbClr val="000000"/>
                </a:solidFill>
                <a:latin typeface="Calibri"/>
                <a:ea typeface="DejaVu Sans"/>
              </a:rPr>
              <a:t>P</a:t>
            </a:r>
            <a:r>
              <a:rPr b="0" lang="en-GB" sz="800" spc="41" strike="noStrike">
                <a:solidFill>
                  <a:srgbClr val="000000"/>
                </a:solidFill>
                <a:latin typeface="Calibri"/>
                <a:ea typeface="DejaVu Sans"/>
              </a:rPr>
              <a:t>C</a:t>
            </a:r>
            <a:r>
              <a:rPr b="0" lang="en-GB" sz="800" spc="66" strike="noStrike">
                <a:solidFill>
                  <a:srgbClr val="000000"/>
                </a:solidFill>
                <a:latin typeface="Calibri"/>
                <a:ea typeface="DejaVu Sans"/>
              </a:rPr>
              <a:t>_</a:t>
            </a:r>
            <a:r>
              <a:rPr b="0" lang="en-GB" sz="800" spc="32" strike="noStrike">
                <a:solidFill>
                  <a:srgbClr val="000000"/>
                </a:solidFill>
                <a:latin typeface="Calibri"/>
                <a:ea typeface="DejaVu Sans"/>
              </a:rPr>
              <a:t>R</a:t>
            </a:r>
            <a:r>
              <a:rPr b="0" lang="en-GB" sz="800" spc="-202" strike="noStrike">
                <a:solidFill>
                  <a:srgbClr val="000000"/>
                </a:solidFill>
                <a:latin typeface="Calibri"/>
                <a:ea typeface="DejaVu Sans"/>
              </a:rPr>
              <a:t>M</a:t>
            </a:r>
            <a:r>
              <a:rPr b="0" lang="en-GB" sz="800" spc="267" strike="noStrike">
                <a:solidFill>
                  <a:srgbClr val="000000"/>
                </a:solidFill>
                <a:latin typeface="Calibri"/>
                <a:ea typeface="DejaVu Sans"/>
              </a:rPr>
              <a:t>I</a:t>
            </a:r>
            <a:r>
              <a:rPr b="0" lang="en-GB" sz="800" spc="-72" strike="noStrike">
                <a:solidFill>
                  <a:srgbClr val="000000"/>
                </a:solidFill>
                <a:latin typeface="Calibri"/>
                <a:ea typeface="DejaVu Sans"/>
              </a:rPr>
              <a:t>D</a:t>
            </a:r>
            <a:r>
              <a:rPr b="0" lang="en-GB" sz="800" spc="-21"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46" strike="noStrike">
                <a:solidFill>
                  <a:srgbClr val="000000"/>
                </a:solidFill>
                <a:latin typeface="Calibri"/>
                <a:ea typeface="DejaVu Sans"/>
              </a:rPr>
              <a:t> </a:t>
            </a:r>
            <a:r>
              <a:rPr b="0" lang="en-GB" sz="800" spc="52" strike="noStrike">
                <a:solidFill>
                  <a:srgbClr val="000000"/>
                </a:solidFill>
                <a:latin typeface="Calibri"/>
                <a:ea typeface="DejaVu Sans"/>
              </a:rPr>
              <a:t>0</a:t>
            </a:r>
            <a:r>
              <a:rPr b="0" lang="en-GB" sz="800" spc="26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a:p>
            <a:pPr marL="7560">
              <a:lnSpc>
                <a:spcPts val="955"/>
              </a:lnSpc>
              <a:buNone/>
            </a:pPr>
            <a:r>
              <a:rPr b="0" lang="en-GB" sz="800" spc="270" strike="noStrike">
                <a:solidFill>
                  <a:srgbClr val="ff0000"/>
                </a:solidFill>
                <a:latin typeface="Calibri"/>
                <a:ea typeface="DejaVu Sans"/>
              </a:rPr>
              <a:t>i</a:t>
            </a:r>
            <a:r>
              <a:rPr b="0" lang="en-GB" sz="800" spc="157" strike="noStrike">
                <a:solidFill>
                  <a:srgbClr val="ff0000"/>
                </a:solidFill>
                <a:latin typeface="Calibri"/>
                <a:ea typeface="DejaVu Sans"/>
              </a:rPr>
              <a:t>f</a:t>
            </a:r>
            <a:r>
              <a:rPr b="0" lang="en-GB" sz="800" spc="-1" strike="noStrike">
                <a:solidFill>
                  <a:srgbClr val="ff0000"/>
                </a:solidFill>
                <a:latin typeface="Calibri"/>
                <a:ea typeface="DejaVu Sans"/>
              </a:rPr>
              <a:t>  </a:t>
            </a:r>
            <a:r>
              <a:rPr b="0" lang="en-GB" sz="800" spc="46" strike="noStrike">
                <a:solidFill>
                  <a:srgbClr val="ff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46" strike="noStrike">
                <a:solidFill>
                  <a:srgbClr val="000000"/>
                </a:solidFill>
                <a:latin typeface="Calibri"/>
                <a:ea typeface="DejaVu Sans"/>
              </a:rPr>
              <a:t> </a:t>
            </a:r>
            <a:r>
              <a:rPr b="0" lang="en-GB" sz="800" spc="60" strike="noStrike">
                <a:solidFill>
                  <a:srgbClr val="000000"/>
                </a:solidFill>
                <a:latin typeface="Calibri"/>
                <a:ea typeface="DejaVu Sans"/>
              </a:rPr>
              <a:t>e</a:t>
            </a:r>
            <a:r>
              <a:rPr b="0" lang="en-GB" sz="800" spc="180" strike="noStrike">
                <a:solidFill>
                  <a:srgbClr val="000000"/>
                </a:solidFill>
                <a:latin typeface="Calibri"/>
                <a:ea typeface="DejaVu Sans"/>
              </a:rPr>
              <a:t>r</a:t>
            </a:r>
            <a:r>
              <a:rPr b="0" lang="en-GB" sz="800" spc="120" strike="noStrike">
                <a:solidFill>
                  <a:srgbClr val="000000"/>
                </a:solidFill>
                <a:latin typeface="Calibri"/>
                <a:ea typeface="DejaVu Sans"/>
              </a:rPr>
              <a:t>r</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55" strike="noStrike">
                <a:solidFill>
                  <a:srgbClr val="000000"/>
                </a:solidFill>
                <a:latin typeface="Calibri"/>
                <a:ea typeface="DejaVu Sans"/>
              </a:rPr>
              <a:t>=</a:t>
            </a:r>
            <a:r>
              <a:rPr b="0" lang="en-GB" sz="800" spc="1"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80" strike="noStrike">
                <a:solidFill>
                  <a:srgbClr val="000000"/>
                </a:solidFill>
                <a:latin typeface="Calibri"/>
                <a:ea typeface="DejaVu Sans"/>
              </a:rPr>
              <a:t> </a:t>
            </a:r>
            <a:r>
              <a:rPr b="0" lang="en-GB" sz="800" spc="197" strike="noStrike">
                <a:solidFill>
                  <a:srgbClr val="000000"/>
                </a:solidFill>
                <a:latin typeface="Calibri"/>
                <a:ea typeface="DejaVu Sans"/>
              </a:rPr>
              <a:t>-</a:t>
            </a:r>
            <a:r>
              <a:rPr b="0" lang="en-GB" sz="800" spc="-1" strike="noStrike">
                <a:solidFill>
                  <a:srgbClr val="000000"/>
                </a:solidFill>
                <a:latin typeface="Calibri"/>
                <a:ea typeface="DejaVu Sans"/>
              </a:rPr>
              <a:t>1  </a:t>
            </a:r>
            <a:r>
              <a:rPr b="0" lang="en-GB" sz="800" spc="32"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1" strike="noStrike">
                <a:solidFill>
                  <a:srgbClr val="000000"/>
                </a:solidFill>
                <a:latin typeface="Calibri"/>
                <a:ea typeface="DejaVu Sans"/>
              </a:rPr>
              <a:t>  </a:t>
            </a:r>
            <a:r>
              <a:rPr b="0" lang="en-GB" sz="800" spc="55" strike="noStrike">
                <a:solidFill>
                  <a:srgbClr val="000000"/>
                </a:solidFill>
                <a:latin typeface="Calibri"/>
                <a:ea typeface="DejaVu Sans"/>
              </a:rPr>
              <a:t> </a:t>
            </a:r>
            <a:r>
              <a:rPr b="0" lang="en-GB" sz="800" spc="46" strike="noStrike">
                <a:solidFill>
                  <a:srgbClr val="000000"/>
                </a:solidFill>
                <a:latin typeface="Calibri"/>
                <a:ea typeface="DejaVu Sans"/>
              </a:rPr>
              <a:t>p</a:t>
            </a:r>
            <a:r>
              <a:rPr b="0" lang="en-GB" sz="800" spc="72" strike="noStrike">
                <a:solidFill>
                  <a:srgbClr val="000000"/>
                </a:solidFill>
                <a:latin typeface="Calibri"/>
                <a:ea typeface="DejaVu Sans"/>
              </a:rPr>
              <a:t>e</a:t>
            </a:r>
            <a:r>
              <a:rPr b="0" lang="en-GB" sz="800" spc="185" strike="noStrike">
                <a:solidFill>
                  <a:srgbClr val="000000"/>
                </a:solidFill>
                <a:latin typeface="Calibri"/>
                <a:ea typeface="DejaVu Sans"/>
              </a:rPr>
              <a:t>rr</a:t>
            </a:r>
            <a:r>
              <a:rPr b="0" lang="en-GB" sz="800" spc="46" strike="noStrike">
                <a:solidFill>
                  <a:srgbClr val="000000"/>
                </a:solidFill>
                <a:latin typeface="Calibri"/>
                <a:ea typeface="DejaVu Sans"/>
              </a:rPr>
              <a:t>o</a:t>
            </a:r>
            <a:r>
              <a:rPr b="0" lang="en-GB" sz="800" spc="120" strike="noStrike">
                <a:solidFill>
                  <a:srgbClr val="000000"/>
                </a:solidFill>
                <a:latin typeface="Calibri"/>
                <a:ea typeface="DejaVu Sans"/>
              </a:rPr>
              <a:t>r</a:t>
            </a:r>
            <a:r>
              <a:rPr b="0" lang="en-GB" sz="800" spc="-46" strike="noStrike">
                <a:solidFill>
                  <a:srgbClr val="000000"/>
                </a:solidFill>
                <a:latin typeface="Calibri"/>
                <a:ea typeface="DejaVu Sans"/>
              </a:rPr>
              <a:t> </a:t>
            </a:r>
            <a:r>
              <a:rPr b="0" lang="en-GB" sz="800" spc="242" strike="noStrike">
                <a:solidFill>
                  <a:srgbClr val="000000"/>
                </a:solidFill>
                <a:latin typeface="Calibri"/>
                <a:ea typeface="DejaVu Sans"/>
              </a:rPr>
              <a:t>(</a:t>
            </a:r>
            <a:r>
              <a:rPr b="0" lang="en-GB" sz="800" spc="80"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32" strike="noStrike">
                <a:solidFill>
                  <a:srgbClr val="000000"/>
                </a:solidFill>
                <a:latin typeface="Calibri"/>
                <a:ea typeface="DejaVu Sans"/>
              </a:rPr>
              <a:t>R</a:t>
            </a:r>
            <a:r>
              <a:rPr b="0" lang="en-GB" sz="800" spc="72" strike="noStrike">
                <a:solidFill>
                  <a:srgbClr val="000000"/>
                </a:solidFill>
                <a:latin typeface="Calibri"/>
                <a:ea typeface="DejaVu Sans"/>
              </a:rPr>
              <a:t>e</a:t>
            </a:r>
            <a:r>
              <a:rPr b="0" lang="en-GB" sz="800" spc="-157" strike="noStrike">
                <a:solidFill>
                  <a:srgbClr val="000000"/>
                </a:solidFill>
                <a:latin typeface="Calibri"/>
                <a:ea typeface="DejaVu Sans"/>
              </a:rPr>
              <a:t>m</a:t>
            </a:r>
            <a:r>
              <a:rPr b="0" lang="en-GB" sz="800" spc="46" strike="noStrike">
                <a:solidFill>
                  <a:srgbClr val="000000"/>
                </a:solidFill>
                <a:latin typeface="Calibri"/>
                <a:ea typeface="DejaVu Sans"/>
              </a:rPr>
              <a:t>o</a:t>
            </a:r>
            <a:r>
              <a:rPr b="0" lang="en-GB" sz="800" spc="106" strike="noStrike">
                <a:solidFill>
                  <a:srgbClr val="000000"/>
                </a:solidFill>
                <a:latin typeface="Calibri"/>
                <a:ea typeface="DejaVu Sans"/>
              </a:rPr>
              <a:t>v</a:t>
            </a:r>
            <a:r>
              <a:rPr b="0" lang="en-GB" sz="800" spc="86" strike="noStrike">
                <a:solidFill>
                  <a:srgbClr val="000000"/>
                </a:solidFill>
                <a:latin typeface="Calibri"/>
                <a:ea typeface="DejaVu Sans"/>
              </a:rPr>
              <a:t>a</a:t>
            </a:r>
            <a:r>
              <a:rPr b="0" lang="en-GB" sz="800" spc="216" strike="noStrike">
                <a:solidFill>
                  <a:srgbClr val="000000"/>
                </a:solidFill>
                <a:latin typeface="Calibri"/>
                <a:ea typeface="DejaVu Sans"/>
              </a:rPr>
              <a:t>l</a:t>
            </a:r>
            <a:r>
              <a:rPr b="0" lang="en-GB" sz="800" spc="-32"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242" strike="noStrike">
                <a:solidFill>
                  <a:srgbClr val="000000"/>
                </a:solidFill>
                <a:latin typeface="Calibri"/>
                <a:ea typeface="DejaVu Sans"/>
              </a:rPr>
              <a:t>)</a:t>
            </a:r>
            <a:r>
              <a:rPr b="0" lang="en-GB" sz="800" spc="185" strike="noStrike">
                <a:solidFill>
                  <a:srgbClr val="000000"/>
                </a:solidFill>
                <a:latin typeface="Calibri"/>
                <a:ea typeface="DejaVu Sans"/>
              </a:rPr>
              <a:t>;</a:t>
            </a:r>
            <a:endParaRPr b="0" lang="en-GB" sz="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95400" y="363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52" strike="noStrike">
                <a:solidFill>
                  <a:srgbClr val="3232b2"/>
                </a:solidFill>
                <a:latin typeface="Microsoft Sans Serif"/>
              </a:rPr>
              <a:t>Creating</a:t>
            </a:r>
            <a:r>
              <a:rPr b="1" lang="en-GB" sz="1400" spc="72" strike="noStrike">
                <a:solidFill>
                  <a:srgbClr val="3232b2"/>
                </a:solidFill>
                <a:latin typeface="Microsoft Sans Serif"/>
              </a:rPr>
              <a:t> </a:t>
            </a:r>
            <a:r>
              <a:rPr b="1" lang="en-GB" sz="1400" spc="-80" strike="noStrike">
                <a:solidFill>
                  <a:srgbClr val="3232b2"/>
                </a:solidFill>
                <a:latin typeface="Microsoft Sans Serif"/>
              </a:rPr>
              <a:t>and</a:t>
            </a:r>
            <a:r>
              <a:rPr b="1" lang="en-GB" sz="1400" spc="80" strike="noStrike">
                <a:solidFill>
                  <a:srgbClr val="3232b2"/>
                </a:solidFill>
                <a:latin typeface="Microsoft Sans Serif"/>
              </a:rPr>
              <a:t> </a:t>
            </a:r>
            <a:r>
              <a:rPr b="1" lang="en-GB" sz="1400" spc="-100" strike="noStrike">
                <a:solidFill>
                  <a:srgbClr val="3232b2"/>
                </a:solidFill>
                <a:latin typeface="Microsoft Sans Serif"/>
              </a:rPr>
              <a:t>accessing</a:t>
            </a:r>
            <a:r>
              <a:rPr b="1" lang="en-GB" sz="1400" spc="77" strike="noStrike">
                <a:solidFill>
                  <a:srgbClr val="3232b2"/>
                </a:solidFill>
                <a:latin typeface="Microsoft Sans Serif"/>
              </a:rPr>
              <a:t> </a:t>
            </a:r>
            <a:r>
              <a:rPr b="1" lang="en-GB" sz="1400" spc="-100" strike="noStrike">
                <a:solidFill>
                  <a:srgbClr val="3232b2"/>
                </a:solidFill>
                <a:latin typeface="Microsoft Sans Serif"/>
              </a:rPr>
              <a:t>shared</a:t>
            </a:r>
            <a:r>
              <a:rPr b="1" lang="en-GB" sz="1400" spc="77" strike="noStrike">
                <a:solidFill>
                  <a:srgbClr val="3232b2"/>
                </a:solidFill>
                <a:latin typeface="Microsoft Sans Serif"/>
              </a:rPr>
              <a:t> </a:t>
            </a:r>
            <a:r>
              <a:rPr b="1" lang="en-GB" sz="1400" spc="-72" strike="noStrike">
                <a:solidFill>
                  <a:srgbClr val="3232b2"/>
                </a:solidFill>
                <a:latin typeface="Microsoft Sans Serif"/>
              </a:rPr>
              <a:t>memory - I</a:t>
            </a:r>
            <a:endParaRPr b="0" lang="en-GB" sz="1400" spc="-1" strike="noStrike">
              <a:latin typeface="Arial"/>
            </a:endParaRPr>
          </a:p>
        </p:txBody>
      </p:sp>
      <p:sp>
        <p:nvSpPr>
          <p:cNvPr id="128" name="object 3"/>
          <p:cNvSpPr/>
          <p:nvPr/>
        </p:nvSpPr>
        <p:spPr>
          <a:xfrm>
            <a:off x="359640" y="731160"/>
            <a:ext cx="3960000" cy="2472480"/>
          </a:xfrm>
          <a:custGeom>
            <a:avLst/>
            <a:gdLst/>
            <a:ahLst/>
            <a:rect l="l" t="t" r="r" b="b"/>
            <a:pathLst>
              <a:path w="3889375" h="2392680">
                <a:moveTo>
                  <a:pt x="3889248" y="1949208"/>
                </a:moveTo>
                <a:lnTo>
                  <a:pt x="0" y="1949208"/>
                </a:lnTo>
                <a:lnTo>
                  <a:pt x="0" y="2037588"/>
                </a:lnTo>
                <a:lnTo>
                  <a:pt x="0" y="2039112"/>
                </a:lnTo>
                <a:lnTo>
                  <a:pt x="0" y="2392680"/>
                </a:lnTo>
                <a:lnTo>
                  <a:pt x="3889248" y="2392680"/>
                </a:lnTo>
                <a:lnTo>
                  <a:pt x="3889248" y="2037588"/>
                </a:lnTo>
                <a:lnTo>
                  <a:pt x="3889248" y="1949208"/>
                </a:lnTo>
                <a:close/>
              </a:path>
              <a:path w="3889375" h="2392680">
                <a:moveTo>
                  <a:pt x="3889248" y="1152156"/>
                </a:moveTo>
                <a:lnTo>
                  <a:pt x="0" y="1152156"/>
                </a:lnTo>
                <a:lnTo>
                  <a:pt x="0" y="1240536"/>
                </a:lnTo>
                <a:lnTo>
                  <a:pt x="0" y="1242060"/>
                </a:lnTo>
                <a:lnTo>
                  <a:pt x="0" y="1949196"/>
                </a:lnTo>
                <a:lnTo>
                  <a:pt x="3889248" y="1949196"/>
                </a:lnTo>
                <a:lnTo>
                  <a:pt x="3889248" y="1240536"/>
                </a:lnTo>
                <a:lnTo>
                  <a:pt x="3889248" y="1152156"/>
                </a:lnTo>
                <a:close/>
              </a:path>
              <a:path w="3889375" h="2392680">
                <a:moveTo>
                  <a:pt x="3889248" y="0"/>
                </a:moveTo>
                <a:lnTo>
                  <a:pt x="0" y="0"/>
                </a:lnTo>
                <a:lnTo>
                  <a:pt x="0" y="88392"/>
                </a:lnTo>
                <a:lnTo>
                  <a:pt x="0" y="89928"/>
                </a:lnTo>
                <a:lnTo>
                  <a:pt x="0" y="1152144"/>
                </a:lnTo>
                <a:lnTo>
                  <a:pt x="3889248" y="1152144"/>
                </a:lnTo>
                <a:lnTo>
                  <a:pt x="3889248" y="88392"/>
                </a:lnTo>
                <a:lnTo>
                  <a:pt x="3889248" y="0"/>
                </a:lnTo>
                <a:close/>
              </a:path>
            </a:pathLst>
          </a:custGeom>
          <a:solidFill>
            <a:srgbClr val="e4e4e4"/>
          </a:solidFill>
          <a:ln w="0">
            <a:noFill/>
          </a:ln>
        </p:spPr>
        <p:style>
          <a:lnRef idx="0"/>
          <a:fillRef idx="0"/>
          <a:effectRef idx="0"/>
          <a:fontRef idx="minor"/>
        </p:style>
      </p:sp>
      <p:sp>
        <p:nvSpPr>
          <p:cNvPr id="129" name="object 4"/>
          <p:cNvSpPr/>
          <p:nvPr/>
        </p:nvSpPr>
        <p:spPr>
          <a:xfrm>
            <a:off x="818640" y="1164240"/>
            <a:ext cx="3427920" cy="2219400"/>
          </a:xfrm>
          <a:prstGeom prst="rect">
            <a:avLst/>
          </a:prstGeom>
          <a:noFill/>
          <a:ln w="0">
            <a:noFill/>
          </a:ln>
        </p:spPr>
        <p:style>
          <a:lnRef idx="0"/>
          <a:fillRef idx="0"/>
          <a:effectRef idx="0"/>
          <a:fontRef idx="minor"/>
        </p:style>
      </p:sp>
      <p:sp>
        <p:nvSpPr>
          <p:cNvPr id="130" name=""/>
          <p:cNvSpPr/>
          <p:nvPr/>
        </p:nvSpPr>
        <p:spPr>
          <a:xfrm>
            <a:off x="379080" y="789840"/>
            <a:ext cx="4084560" cy="241380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 strike="noStrike">
                <a:latin typeface="Linux Libertine Mono O"/>
              </a:rPr>
              <a:t># include &lt;stdio .h &gt;</a:t>
            </a:r>
            <a:endParaRPr b="0" lang="en-GB" sz="700" spc="-1" strike="noStrike">
              <a:latin typeface="Arial"/>
            </a:endParaRPr>
          </a:p>
          <a:p>
            <a:pPr>
              <a:lnSpc>
                <a:spcPct val="100000"/>
              </a:lnSpc>
              <a:buNone/>
            </a:pPr>
            <a:r>
              <a:rPr b="0" lang="en-GB" sz="700" spc="-1" strike="noStrike">
                <a:latin typeface="Linux Libertine Mono O"/>
              </a:rPr>
              <a:t># include &lt;sys/types.h&gt;  </a:t>
            </a:r>
            <a:endParaRPr b="0" lang="en-GB" sz="700" spc="-1" strike="noStrike">
              <a:latin typeface="Arial"/>
            </a:endParaRPr>
          </a:p>
          <a:p>
            <a:pPr>
              <a:lnSpc>
                <a:spcPct val="100000"/>
              </a:lnSpc>
              <a:buNone/>
            </a:pPr>
            <a:r>
              <a:rPr b="0" lang="en-GB" sz="700" spc="-1" strike="noStrike">
                <a:latin typeface="Linux Libertine Mono O"/>
              </a:rPr>
              <a:t># include &lt;sys/ipc.h&gt;</a:t>
            </a:r>
            <a:endParaRPr b="0" lang="en-GB" sz="700" spc="-1" strike="noStrike">
              <a:latin typeface="Arial"/>
            </a:endParaRPr>
          </a:p>
          <a:p>
            <a:pPr>
              <a:lnSpc>
                <a:spcPct val="100000"/>
              </a:lnSpc>
              <a:buNone/>
            </a:pPr>
            <a:r>
              <a:rPr b="0" lang="en-GB" sz="700" spc="-1" strike="noStrike">
                <a:latin typeface="Linux Libertine Mono O"/>
              </a:rPr>
              <a:t># include &lt;sys/shm.h&gt;</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 strike="noStrike">
                <a:latin typeface="Linux Libertine Mono O"/>
              </a:rPr>
              <a:t>int main(int argc, char** argv){  </a:t>
            </a:r>
            <a:endParaRPr b="0" lang="en-GB" sz="700" spc="-1" strike="noStrike">
              <a:latin typeface="Arial"/>
            </a:endParaRPr>
          </a:p>
          <a:p>
            <a:pPr>
              <a:lnSpc>
                <a:spcPct val="100000"/>
              </a:lnSpc>
              <a:buNone/>
            </a:pPr>
            <a:r>
              <a:rPr b="0" lang="en-GB" sz="700" spc="-1" strike="noStrike">
                <a:latin typeface="Linux Libertine Mono O"/>
              </a:rPr>
              <a:t>int id=0, err =0;</a:t>
            </a:r>
            <a:endParaRPr b="0" lang="en-GB" sz="700" spc="-1" strike="noStrike">
              <a:latin typeface="Arial"/>
            </a:endParaRPr>
          </a:p>
          <a:p>
            <a:pPr>
              <a:lnSpc>
                <a:spcPct val="100000"/>
              </a:lnSpc>
              <a:buNone/>
            </a:pPr>
            <a:r>
              <a:rPr b="0" lang="en-GB" sz="700" spc="-1" strike="noStrike">
                <a:latin typeface="Linux Libertine Mono O"/>
              </a:rPr>
              <a:t>int *mem;</a:t>
            </a:r>
            <a:endParaRPr b="0" lang="en-GB" sz="700" spc="-1" strike="noStrike">
              <a:latin typeface="Arial"/>
            </a:endParaRPr>
          </a:p>
          <a:p>
            <a:pPr>
              <a:lnSpc>
                <a:spcPct val="100000"/>
              </a:lnSpc>
              <a:buNone/>
            </a:pPr>
            <a:r>
              <a:rPr b="0" lang="en-GB" sz="700" spc="-1" strike="noStrike">
                <a:latin typeface="Linux Libertine Mono O"/>
              </a:rPr>
              <a:t>id=shmget(IPC_PRIVATE, 10, 0666); /* Make shared memory segment */</a:t>
            </a:r>
            <a:endParaRPr b="0" lang="en-GB" sz="700" spc="-1" strike="noStrike">
              <a:latin typeface="Arial"/>
            </a:endParaRPr>
          </a:p>
          <a:p>
            <a:pPr>
              <a:lnSpc>
                <a:spcPct val="100000"/>
              </a:lnSpc>
              <a:buNone/>
            </a:pPr>
            <a:r>
              <a:rPr b="0" lang="en-GB" sz="700" spc="-1" strike="noStrike">
                <a:latin typeface="Linux Libertine Mono O"/>
              </a:rPr>
              <a:t>if (id == -1) perror("Creation");</a:t>
            </a:r>
            <a:endParaRPr b="0" lang="en-GB" sz="700" spc="-1" strike="noStrike">
              <a:latin typeface="Arial"/>
            </a:endParaRPr>
          </a:p>
          <a:p>
            <a:pPr>
              <a:lnSpc>
                <a:spcPct val="100000"/>
              </a:lnSpc>
              <a:buNone/>
            </a:pPr>
            <a:r>
              <a:rPr b="0" lang="en-GB" sz="700" spc="-1" strike="noStrike">
                <a:latin typeface="Linux Libertine Mono O"/>
              </a:rPr>
              <a:t>else printf("Allocated. %d\n", (int)id);</a:t>
            </a:r>
            <a:endParaRPr b="0" lang="en-GB" sz="700" spc="-1" strike="noStrike">
              <a:latin typeface="Arial"/>
            </a:endParaRPr>
          </a:p>
          <a:p>
            <a:pPr>
              <a:lnSpc>
                <a:spcPct val="100000"/>
              </a:lnSpc>
              <a:buNone/>
            </a:pPr>
            <a:r>
              <a:rPr b="0" lang="en-GB" sz="700" spc="-1" strike="noStrike">
                <a:latin typeface="Linux Libertine Mono O"/>
              </a:rPr>
              <a:t>mem=(int*)shmat(id, (void*)0, 0); /* Attach the segment */</a:t>
            </a:r>
            <a:endParaRPr b="0" lang="en-GB" sz="700" spc="-1" strike="noStrike">
              <a:latin typeface="Arial"/>
            </a:endParaRPr>
          </a:p>
          <a:p>
            <a:pPr>
              <a:lnSpc>
                <a:spcPct val="100000"/>
              </a:lnSpc>
              <a:buNone/>
            </a:pPr>
            <a:r>
              <a:rPr b="0" lang="en-GB" sz="700" spc="-1" strike="noStrike">
                <a:latin typeface="Linux Libertine Mono O"/>
              </a:rPr>
              <a:t>if ((int)mem == -1) perror("Attachment.");</a:t>
            </a:r>
            <a:endParaRPr b="0" lang="en-GB" sz="700" spc="-1" strike="noStrike">
              <a:latin typeface="Arial"/>
            </a:endParaRPr>
          </a:p>
          <a:p>
            <a:pPr>
              <a:lnSpc>
                <a:spcPct val="100000"/>
              </a:lnSpc>
              <a:buNone/>
            </a:pPr>
            <a:r>
              <a:rPr b="0" lang="en-GB" sz="700" spc="-1" strike="noStrike">
                <a:latin typeface="Linux Libertine Mono O"/>
              </a:rPr>
              <a:t>else printf("Attached. Mem contents %d\n", *mem);</a:t>
            </a:r>
            <a:endParaRPr b="0" lang="en-GB" sz="700" spc="-1" strike="noStrike">
              <a:latin typeface="Arial"/>
            </a:endParaRPr>
          </a:p>
          <a:p>
            <a:pPr>
              <a:lnSpc>
                <a:spcPct val="100000"/>
              </a:lnSpc>
              <a:buNone/>
            </a:pPr>
            <a:r>
              <a:rPr b="0" lang="en-GB" sz="700" spc="-1" strike="noStrike">
                <a:latin typeface="Linux Libertine Mono O"/>
              </a:rPr>
              <a:t>*mem=1;                           /* Give it initial value */</a:t>
            </a:r>
            <a:endParaRPr b="0" lang="en-GB" sz="700" spc="-1" strike="noStrike">
              <a:latin typeface="Arial"/>
            </a:endParaRPr>
          </a:p>
          <a:p>
            <a:pPr>
              <a:lnSpc>
                <a:spcPct val="100000"/>
              </a:lnSpc>
              <a:buNone/>
            </a:pPr>
            <a:r>
              <a:rPr b="0" lang="en-GB" sz="700" spc="-1" strike="noStrike">
                <a:latin typeface="Linux Libertine Mono O"/>
              </a:rPr>
              <a:t>printf("Start other process. &gt;"); getchar();</a:t>
            </a:r>
            <a:endParaRPr b="0" lang="en-GB" sz="700" spc="-1" strike="noStrike">
              <a:latin typeface="Arial"/>
            </a:endParaRPr>
          </a:p>
          <a:p>
            <a:pPr>
              <a:lnSpc>
                <a:spcPct val="100000"/>
              </a:lnSpc>
              <a:buNone/>
            </a:pPr>
            <a:r>
              <a:rPr b="0" lang="en-GB" sz="700" spc="-1" strike="noStrike">
                <a:latin typeface="Linux Libertine Mono O"/>
              </a:rPr>
              <a:t>printf("mem is now %d\n", *mem);  /* Print out new value */</a:t>
            </a:r>
            <a:endParaRPr b="0" lang="en-GB" sz="700" spc="-1" strike="noStrike">
              <a:latin typeface="Arial"/>
            </a:endParaRPr>
          </a:p>
          <a:p>
            <a:pPr>
              <a:lnSpc>
                <a:spcPct val="100000"/>
              </a:lnSpc>
              <a:buNone/>
            </a:pPr>
            <a:r>
              <a:rPr b="0" lang="en-GB" sz="700" spc="-1" strike="noStrike">
                <a:latin typeface="Linux Libertine Mono O"/>
              </a:rPr>
              <a:t>err=shmctl(id, IPC_RMID, 0);      /* Remove segment */</a:t>
            </a:r>
            <a:endParaRPr b="0" lang="en-GB" sz="700" spc="-1" strike="noStrike">
              <a:latin typeface="Arial"/>
            </a:endParaRPr>
          </a:p>
          <a:p>
            <a:pPr>
              <a:lnSpc>
                <a:spcPct val="100000"/>
              </a:lnSpc>
              <a:buNone/>
            </a:pPr>
            <a:r>
              <a:rPr b="0" lang="en-GB" sz="700" spc="-1" strike="noStrike">
                <a:latin typeface="Linux Libertine Mono O"/>
              </a:rPr>
              <a:t>if (err == -1) perror("Removal.");</a:t>
            </a:r>
            <a:endParaRPr b="0" lang="en-GB" sz="700" spc="-1" strike="noStrike">
              <a:latin typeface="Arial"/>
            </a:endParaRPr>
          </a:p>
          <a:p>
            <a:pPr>
              <a:lnSpc>
                <a:spcPct val="100000"/>
              </a:lnSpc>
              <a:buNone/>
            </a:pPr>
            <a:r>
              <a:rPr b="0" lang="en-GB" sz="700" spc="-1" strike="noStrike">
                <a:latin typeface="Linux Libertine Mono O"/>
              </a:rPr>
              <a:t>else printf(" Removed. %d\n", (int)(err)); </a:t>
            </a:r>
            <a:endParaRPr b="0" lang="en-GB" sz="700" spc="-1" strike="noStrike">
              <a:latin typeface="Arial"/>
            </a:endParaRPr>
          </a:p>
          <a:p>
            <a:pPr>
              <a:lnSpc>
                <a:spcPct val="100000"/>
              </a:lnSpc>
              <a:buNone/>
            </a:pPr>
            <a:r>
              <a:rPr b="0" lang="en-GB" sz="700" spc="-1" strike="noStrike">
                <a:latin typeface="Linux Libertine Mono O"/>
              </a:rPr>
              <a:t>return 0;</a:t>
            </a:r>
            <a:endParaRPr b="0" lang="en-GB" sz="700" spc="-1" strike="noStrike">
              <a:latin typeface="Arial"/>
            </a:endParaRPr>
          </a:p>
          <a:p>
            <a:pPr>
              <a:lnSpc>
                <a:spcPct val="100000"/>
              </a:lnSpc>
              <a:buNone/>
            </a:pPr>
            <a:r>
              <a:rPr b="0" lang="en-GB" sz="700" spc="-1" strike="noStrike">
                <a:latin typeface="Linux Libertine Mono O"/>
              </a:rPr>
              <a:t>}</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131760" y="339840"/>
            <a:ext cx="425340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52" strike="noStrike">
                <a:solidFill>
                  <a:srgbClr val="3232b2"/>
                </a:solidFill>
                <a:latin typeface="Microsoft Sans Serif"/>
              </a:rPr>
              <a:t>Creating</a:t>
            </a:r>
            <a:r>
              <a:rPr b="1" lang="en-GB" sz="1400" spc="72" strike="noStrike">
                <a:solidFill>
                  <a:srgbClr val="3232b2"/>
                </a:solidFill>
                <a:latin typeface="Microsoft Sans Serif"/>
              </a:rPr>
              <a:t> </a:t>
            </a:r>
            <a:r>
              <a:rPr b="1" lang="en-GB" sz="1400" spc="-80" strike="noStrike">
                <a:solidFill>
                  <a:srgbClr val="3232b2"/>
                </a:solidFill>
                <a:latin typeface="Microsoft Sans Serif"/>
              </a:rPr>
              <a:t>and</a:t>
            </a:r>
            <a:r>
              <a:rPr b="1" lang="en-GB" sz="1400" spc="80" strike="noStrike">
                <a:solidFill>
                  <a:srgbClr val="3232b2"/>
                </a:solidFill>
                <a:latin typeface="Microsoft Sans Serif"/>
              </a:rPr>
              <a:t> </a:t>
            </a:r>
            <a:r>
              <a:rPr b="1" lang="en-GB" sz="1400" spc="-100" strike="noStrike">
                <a:solidFill>
                  <a:srgbClr val="3232b2"/>
                </a:solidFill>
                <a:latin typeface="Microsoft Sans Serif"/>
              </a:rPr>
              <a:t>accessing</a:t>
            </a:r>
            <a:r>
              <a:rPr b="1" lang="en-GB" sz="1400" spc="77" strike="noStrike">
                <a:solidFill>
                  <a:srgbClr val="3232b2"/>
                </a:solidFill>
                <a:latin typeface="Microsoft Sans Serif"/>
              </a:rPr>
              <a:t> </a:t>
            </a:r>
            <a:r>
              <a:rPr b="1" lang="en-GB" sz="1400" spc="-100" strike="noStrike">
                <a:solidFill>
                  <a:srgbClr val="3232b2"/>
                </a:solidFill>
                <a:latin typeface="Microsoft Sans Serif"/>
              </a:rPr>
              <a:t>shared</a:t>
            </a:r>
            <a:r>
              <a:rPr b="1" lang="en-GB" sz="1400" spc="77" strike="noStrike">
                <a:solidFill>
                  <a:srgbClr val="3232b2"/>
                </a:solidFill>
                <a:latin typeface="Microsoft Sans Serif"/>
              </a:rPr>
              <a:t> </a:t>
            </a:r>
            <a:r>
              <a:rPr b="1" lang="en-GB" sz="1400" spc="-72" strike="noStrike">
                <a:solidFill>
                  <a:srgbClr val="3232b2"/>
                </a:solidFill>
                <a:latin typeface="Microsoft Sans Serif"/>
              </a:rPr>
              <a:t>memory </a:t>
            </a:r>
            <a:r>
              <a:rPr b="1" lang="en-GB" sz="1400" spc="-72" strike="noStrike">
                <a:solidFill>
                  <a:srgbClr val="3232b2"/>
                </a:solidFill>
                <a:latin typeface="Microsoft Sans Serif"/>
              </a:rPr>
              <a:t>- II</a:t>
            </a:r>
            <a:endParaRPr b="0" lang="en-GB" sz="1400" spc="-1" strike="noStrike">
              <a:latin typeface="Arial"/>
            </a:endParaRPr>
          </a:p>
        </p:txBody>
      </p:sp>
      <p:sp>
        <p:nvSpPr>
          <p:cNvPr id="132" name="object 3"/>
          <p:cNvSpPr/>
          <p:nvPr/>
        </p:nvSpPr>
        <p:spPr>
          <a:xfrm>
            <a:off x="216000" y="720000"/>
            <a:ext cx="4139640" cy="2519640"/>
          </a:xfrm>
          <a:custGeom>
            <a:avLst/>
            <a:gdLst/>
            <a:ahLst/>
            <a:rect l="l" t="t" r="r" b="b"/>
            <a:pathLst>
              <a:path w="3889375" h="2392680">
                <a:moveTo>
                  <a:pt x="3889248" y="1949208"/>
                </a:moveTo>
                <a:lnTo>
                  <a:pt x="0" y="1949208"/>
                </a:lnTo>
                <a:lnTo>
                  <a:pt x="0" y="2037588"/>
                </a:lnTo>
                <a:lnTo>
                  <a:pt x="0" y="2039112"/>
                </a:lnTo>
                <a:lnTo>
                  <a:pt x="0" y="2392680"/>
                </a:lnTo>
                <a:lnTo>
                  <a:pt x="3889248" y="2392680"/>
                </a:lnTo>
                <a:lnTo>
                  <a:pt x="3889248" y="2037588"/>
                </a:lnTo>
                <a:lnTo>
                  <a:pt x="3889248" y="1949208"/>
                </a:lnTo>
                <a:close/>
              </a:path>
              <a:path w="3889375" h="2392680">
                <a:moveTo>
                  <a:pt x="3889248" y="1152156"/>
                </a:moveTo>
                <a:lnTo>
                  <a:pt x="0" y="1152156"/>
                </a:lnTo>
                <a:lnTo>
                  <a:pt x="0" y="1240536"/>
                </a:lnTo>
                <a:lnTo>
                  <a:pt x="0" y="1242060"/>
                </a:lnTo>
                <a:lnTo>
                  <a:pt x="0" y="1949196"/>
                </a:lnTo>
                <a:lnTo>
                  <a:pt x="3889248" y="1949196"/>
                </a:lnTo>
                <a:lnTo>
                  <a:pt x="3889248" y="1240536"/>
                </a:lnTo>
                <a:lnTo>
                  <a:pt x="3889248" y="1152156"/>
                </a:lnTo>
                <a:close/>
              </a:path>
              <a:path w="3889375" h="2392680">
                <a:moveTo>
                  <a:pt x="3889248" y="0"/>
                </a:moveTo>
                <a:lnTo>
                  <a:pt x="0" y="0"/>
                </a:lnTo>
                <a:lnTo>
                  <a:pt x="0" y="88392"/>
                </a:lnTo>
                <a:lnTo>
                  <a:pt x="0" y="89928"/>
                </a:lnTo>
                <a:lnTo>
                  <a:pt x="0" y="1152144"/>
                </a:lnTo>
                <a:lnTo>
                  <a:pt x="3889248" y="1152144"/>
                </a:lnTo>
                <a:lnTo>
                  <a:pt x="3889248" y="88392"/>
                </a:lnTo>
                <a:lnTo>
                  <a:pt x="3889248" y="0"/>
                </a:lnTo>
                <a:close/>
              </a:path>
            </a:pathLst>
          </a:custGeom>
          <a:solidFill>
            <a:srgbClr val="e4e4e4"/>
          </a:solidFill>
          <a:ln w="0">
            <a:noFill/>
          </a:ln>
        </p:spPr>
        <p:style>
          <a:lnRef idx="0"/>
          <a:fillRef idx="0"/>
          <a:effectRef idx="0"/>
          <a:fontRef idx="minor"/>
        </p:style>
      </p:sp>
      <p:sp>
        <p:nvSpPr>
          <p:cNvPr id="133" name=""/>
          <p:cNvSpPr/>
          <p:nvPr/>
        </p:nvSpPr>
        <p:spPr>
          <a:xfrm>
            <a:off x="257760" y="765720"/>
            <a:ext cx="4097880" cy="229968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 strike="noStrike">
                <a:latin typeface="Linux Libertine Mono O"/>
              </a:rPr>
              <a:t># include &lt;stdio.h&gt;  </a:t>
            </a:r>
            <a:endParaRPr b="0" lang="en-GB" sz="700" spc="-1" strike="noStrike">
              <a:latin typeface="Arial"/>
            </a:endParaRPr>
          </a:p>
          <a:p>
            <a:pPr>
              <a:lnSpc>
                <a:spcPct val="100000"/>
              </a:lnSpc>
              <a:buNone/>
            </a:pPr>
            <a:r>
              <a:rPr b="0" lang="en-GB" sz="700" spc="-1" strike="noStrike">
                <a:latin typeface="Linux Libertine Mono O"/>
              </a:rPr>
              <a:t># include &lt;stdlib.h&gt;</a:t>
            </a:r>
            <a:endParaRPr b="0" lang="en-GB" sz="700" spc="-1" strike="noStrike">
              <a:latin typeface="Arial"/>
            </a:endParaRPr>
          </a:p>
          <a:p>
            <a:pPr>
              <a:lnSpc>
                <a:spcPct val="100000"/>
              </a:lnSpc>
              <a:buNone/>
            </a:pPr>
            <a:r>
              <a:rPr b="0" lang="en-GB" sz="700" spc="-1" strike="noStrike">
                <a:latin typeface="Linux Libertine Mono O"/>
              </a:rPr>
              <a:t># include &lt;sys/types.h &gt;</a:t>
            </a:r>
            <a:endParaRPr b="0" lang="en-GB" sz="700" spc="-1" strike="noStrike">
              <a:latin typeface="Arial"/>
            </a:endParaRPr>
          </a:p>
          <a:p>
            <a:pPr>
              <a:lnSpc>
                <a:spcPct val="100000"/>
              </a:lnSpc>
              <a:buNone/>
            </a:pPr>
            <a:r>
              <a:rPr b="0" lang="en-GB" sz="700" spc="-1" strike="noStrike">
                <a:latin typeface="Linux Libertine Mono O"/>
              </a:rPr>
              <a:t># include &lt;sys/ipc.h&gt;  </a:t>
            </a:r>
            <a:endParaRPr b="0" lang="en-GB" sz="700" spc="-1" strike="noStrike">
              <a:latin typeface="Arial"/>
            </a:endParaRPr>
          </a:p>
          <a:p>
            <a:pPr>
              <a:lnSpc>
                <a:spcPct val="100000"/>
              </a:lnSpc>
              <a:buNone/>
            </a:pPr>
            <a:r>
              <a:rPr b="0" lang="en-GB" sz="700" spc="-1" strike="noStrike">
                <a:latin typeface="Linux Libertine Mono O"/>
              </a:rPr>
              <a:t># include &lt;sys/shm.h&gt;</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 strike="noStrike">
                <a:latin typeface="Linux Libertine Mono O"/>
              </a:rPr>
              <a:t>int main(int argc, char** argv) {  </a:t>
            </a:r>
            <a:endParaRPr b="0" lang="en-GB" sz="700" spc="-1" strike="noStrike">
              <a:latin typeface="Arial"/>
            </a:endParaRPr>
          </a:p>
          <a:p>
            <a:pPr>
              <a:lnSpc>
                <a:spcPct val="100000"/>
              </a:lnSpc>
              <a:buNone/>
            </a:pPr>
            <a:r>
              <a:rPr b="0" lang="en-GB" sz="700" spc="-1" strike="noStrike">
                <a:latin typeface="Linux Libertine Mono O"/>
              </a:rPr>
              <a:t>int id, err;</a:t>
            </a:r>
            <a:endParaRPr b="0" lang="en-GB" sz="700" spc="-1" strike="noStrike">
              <a:latin typeface="Arial"/>
            </a:endParaRPr>
          </a:p>
          <a:p>
            <a:pPr>
              <a:lnSpc>
                <a:spcPct val="100000"/>
              </a:lnSpc>
              <a:buNone/>
            </a:pPr>
            <a:r>
              <a:rPr b="0" lang="en-GB" sz="700" spc="-1" strike="noStrike">
                <a:latin typeface="Linux Libertine Mono O"/>
              </a:rPr>
              <a:t>int *mem;</a:t>
            </a:r>
            <a:endParaRPr b="0" lang="en-GB" sz="700" spc="-1" strike="noStrike">
              <a:latin typeface="Arial"/>
            </a:endParaRPr>
          </a:p>
          <a:p>
            <a:pPr>
              <a:lnSpc>
                <a:spcPct val="100000"/>
              </a:lnSpc>
              <a:buNone/>
            </a:pPr>
            <a:r>
              <a:rPr b="0" lang="en-GB" sz="700" spc="-1" strike="noStrike">
                <a:latin typeface="Linux Libertine Mono O"/>
              </a:rPr>
              <a:t>if (argc &lt;= 1) { printf("Need shared memory id.\n"); exit (1);}  </a:t>
            </a:r>
            <a:endParaRPr b="0" lang="en-GB" sz="700" spc="-1" strike="noStrike">
              <a:latin typeface="Arial"/>
            </a:endParaRPr>
          </a:p>
          <a:p>
            <a:pPr>
              <a:lnSpc>
                <a:spcPct val="100000"/>
              </a:lnSpc>
              <a:buNone/>
            </a:pPr>
            <a:r>
              <a:rPr b="0" lang="en-GB" sz="700" spc="-1" strike="noStrike">
                <a:latin typeface="Linux Libertine Mono O"/>
              </a:rPr>
              <a:t>sscanf(argv[1], "%d", &amp;id);           /* Get id from command line */</a:t>
            </a:r>
            <a:endParaRPr b="0" lang="en-GB" sz="700" spc="-1" strike="noStrike">
              <a:latin typeface="Arial"/>
            </a:endParaRPr>
          </a:p>
          <a:p>
            <a:pPr>
              <a:lnSpc>
                <a:spcPct val="100000"/>
              </a:lnSpc>
              <a:buNone/>
            </a:pPr>
            <a:r>
              <a:rPr b="0" lang="en-GB" sz="700" spc="-1" strike="noStrike">
                <a:latin typeface="Linux Libertine Mono O"/>
              </a:rPr>
              <a:t>printf("Id is %d\n", id);</a:t>
            </a:r>
            <a:endParaRPr b="0" lang="en-GB" sz="700" spc="-1" strike="noStrike">
              <a:latin typeface="Arial"/>
            </a:endParaRPr>
          </a:p>
          <a:p>
            <a:pPr>
              <a:lnSpc>
                <a:spcPct val="100000"/>
              </a:lnSpc>
              <a:buNone/>
            </a:pPr>
            <a:r>
              <a:rPr b="0" lang="en-GB" sz="700" spc="-1" strike="noStrike">
                <a:latin typeface="Linux Libertine Mono O"/>
              </a:rPr>
              <a:t>mem=(int*)shmat(id, (void*)0, 0);     /* Attach the segment */</a:t>
            </a:r>
            <a:endParaRPr b="0" lang="en-GB" sz="700" spc="-1" strike="noStrike">
              <a:latin typeface="Arial"/>
            </a:endParaRPr>
          </a:p>
          <a:p>
            <a:pPr>
              <a:lnSpc>
                <a:spcPct val="100000"/>
              </a:lnSpc>
              <a:buNone/>
            </a:pPr>
            <a:r>
              <a:rPr b="0" lang="en-GB" sz="700" spc="-1" strike="noStrike">
                <a:latin typeface="Linux Libertine Mono O"/>
              </a:rPr>
              <a:t>if ((int)mem == -1) perror("Attachment.");</a:t>
            </a:r>
            <a:endParaRPr b="0" lang="en-GB" sz="700" spc="-1" strike="noStrike">
              <a:latin typeface="Arial"/>
            </a:endParaRPr>
          </a:p>
          <a:p>
            <a:pPr>
              <a:lnSpc>
                <a:spcPct val="100000"/>
              </a:lnSpc>
              <a:buNone/>
            </a:pPr>
            <a:r>
              <a:rPr b="0" lang="en-GB" sz="700" spc="-1" strike="noStrike">
                <a:latin typeface="Linux Libertine Mono O"/>
              </a:rPr>
              <a:t>else printf("Attached. Mem contents %d\n", *mem);</a:t>
            </a:r>
            <a:endParaRPr b="0" lang="en-GB" sz="700" spc="-1" strike="noStrike">
              <a:latin typeface="Arial"/>
            </a:endParaRPr>
          </a:p>
          <a:p>
            <a:pPr>
              <a:lnSpc>
                <a:spcPct val="100000"/>
              </a:lnSpc>
              <a:buNone/>
            </a:pPr>
            <a:r>
              <a:rPr b="0" lang="en-GB" sz="700" spc="-1" strike="noStrike">
                <a:latin typeface="Linux Libertine Mono O"/>
              </a:rPr>
              <a:t>*mem=2;                               /* Give it a different value */</a:t>
            </a:r>
            <a:endParaRPr b="0" lang="en-GB" sz="700" spc="-1" strike="noStrike">
              <a:latin typeface="Arial"/>
            </a:endParaRPr>
          </a:p>
          <a:p>
            <a:pPr>
              <a:lnSpc>
                <a:spcPct val="100000"/>
              </a:lnSpc>
              <a:buNone/>
            </a:pPr>
            <a:r>
              <a:rPr b="0" lang="en-GB" sz="700" spc="-1" strike="noStrike">
                <a:latin typeface="Linux Libertine Mono O"/>
              </a:rPr>
              <a:t>printf("Changed mem is now %d\n", *mem);</a:t>
            </a:r>
            <a:endParaRPr b="0" lang="en-GB" sz="700" spc="-1" strike="noStrike">
              <a:latin typeface="Arial"/>
            </a:endParaRPr>
          </a:p>
          <a:p>
            <a:pPr>
              <a:lnSpc>
                <a:spcPct val="100000"/>
              </a:lnSpc>
              <a:buNone/>
            </a:pPr>
            <a:r>
              <a:rPr b="0" lang="en-GB" sz="700" spc="-1" strike="noStrike">
                <a:latin typeface="Linux Libertine Mono O"/>
              </a:rPr>
              <a:t>err=shmdt((void*)mem);                /* Detach segment */</a:t>
            </a:r>
            <a:endParaRPr b="0" lang="en-GB" sz="700" spc="-1" strike="noStrike">
              <a:latin typeface="Arial"/>
            </a:endParaRPr>
          </a:p>
          <a:p>
            <a:pPr>
              <a:lnSpc>
                <a:spcPct val="100000"/>
              </a:lnSpc>
              <a:buNone/>
            </a:pPr>
            <a:r>
              <a:rPr b="0" lang="en-GB" sz="700" spc="-1" strike="noStrike">
                <a:latin typeface="Linux Libertine Mono O"/>
              </a:rPr>
              <a:t>if (err == -1) perror("Detachment."); </a:t>
            </a:r>
            <a:endParaRPr b="0" lang="en-GB" sz="700" spc="-1" strike="noStrike">
              <a:latin typeface="Arial"/>
            </a:endParaRPr>
          </a:p>
          <a:p>
            <a:pPr>
              <a:lnSpc>
                <a:spcPct val="100000"/>
              </a:lnSpc>
              <a:buNone/>
            </a:pPr>
            <a:r>
              <a:rPr b="0" lang="en-GB" sz="700" spc="-1" strike="noStrike">
                <a:latin typeface="Linux Libertine Mono O"/>
              </a:rPr>
              <a:t>else printf("Detachment %d\n", err); </a:t>
            </a:r>
            <a:endParaRPr b="0" lang="en-GB" sz="700" spc="-1" strike="noStrike">
              <a:latin typeface="Arial"/>
            </a:endParaRPr>
          </a:p>
          <a:p>
            <a:pPr>
              <a:lnSpc>
                <a:spcPct val="100000"/>
              </a:lnSpc>
              <a:buNone/>
            </a:pPr>
            <a:r>
              <a:rPr b="0" lang="en-GB" sz="700" spc="-1" strike="noStrike">
                <a:latin typeface="Linux Libertine Mono O"/>
              </a:rPr>
              <a:t>return 0;</a:t>
            </a:r>
            <a:endParaRPr b="0" lang="en-GB" sz="700" spc="-1" strike="noStrike">
              <a:latin typeface="Arial"/>
            </a:endParaRPr>
          </a:p>
          <a:p>
            <a:pPr>
              <a:lnSpc>
                <a:spcPct val="100000"/>
              </a:lnSpc>
              <a:buNone/>
            </a:pPr>
            <a:r>
              <a:rPr b="0" lang="en-GB" sz="700" spc="-1" strike="noStrike">
                <a:latin typeface="Linux Libertine Mono O"/>
              </a:rPr>
              <a:t>}</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66" strike="noStrike">
                <a:solidFill>
                  <a:srgbClr val="3232b2"/>
                </a:solidFill>
                <a:latin typeface="Microsoft Sans Serif"/>
              </a:rPr>
              <a:t>Running</a:t>
            </a:r>
            <a:r>
              <a:rPr b="1" lang="en-GB" sz="1400" spc="77" strike="noStrike">
                <a:solidFill>
                  <a:srgbClr val="3232b2"/>
                </a:solidFill>
                <a:latin typeface="Microsoft Sans Serif"/>
              </a:rPr>
              <a:t> </a:t>
            </a:r>
            <a:r>
              <a:rPr b="1" lang="en-GB" sz="1400" spc="-41" strike="noStrike">
                <a:solidFill>
                  <a:srgbClr val="3232b2"/>
                </a:solidFill>
                <a:latin typeface="Microsoft Sans Serif"/>
              </a:rPr>
              <a:t>the</a:t>
            </a:r>
            <a:r>
              <a:rPr b="1" lang="en-GB" sz="1400" spc="72" strike="noStrike">
                <a:solidFill>
                  <a:srgbClr val="3232b2"/>
                </a:solidFill>
                <a:latin typeface="Microsoft Sans Serif"/>
              </a:rPr>
              <a:t> </a:t>
            </a:r>
            <a:r>
              <a:rPr b="1" lang="en-GB" sz="1400" spc="-32" strike="noStrike">
                <a:solidFill>
                  <a:srgbClr val="3232b2"/>
                </a:solidFill>
                <a:latin typeface="Microsoft Sans Serif"/>
              </a:rPr>
              <a:t>two</a:t>
            </a:r>
            <a:r>
              <a:rPr b="1" lang="en-GB" sz="1400" spc="66" strike="noStrike">
                <a:solidFill>
                  <a:srgbClr val="3232b2"/>
                </a:solidFill>
                <a:latin typeface="Microsoft Sans Serif"/>
              </a:rPr>
              <a:t> </a:t>
            </a:r>
            <a:r>
              <a:rPr b="1" lang="en-GB" sz="1400" spc="-66" strike="noStrike">
                <a:solidFill>
                  <a:srgbClr val="3232b2"/>
                </a:solidFill>
                <a:latin typeface="Microsoft Sans Serif"/>
              </a:rPr>
              <a:t>programs:</a:t>
            </a:r>
            <a:endParaRPr b="0" lang="en-GB" sz="1400" spc="-1" strike="noStrike">
              <a:latin typeface="Arial"/>
            </a:endParaRPr>
          </a:p>
        </p:txBody>
      </p:sp>
      <p:sp>
        <p:nvSpPr>
          <p:cNvPr id="135" name="PlaceHolder 2"/>
          <p:cNvSpPr>
            <a:spLocks noGrp="1"/>
          </p:cNvSpPr>
          <p:nvPr>
            <p:ph type="sldNum" idx="4"/>
          </p:nvPr>
        </p:nvSpPr>
        <p:spPr>
          <a:xfrm>
            <a:off x="4260960" y="3342960"/>
            <a:ext cx="314280" cy="2004840"/>
          </a:xfrm>
          <a:prstGeom prst="rect">
            <a:avLst/>
          </a:prstGeom>
          <a:noFill/>
          <a:ln w="0">
            <a:noFill/>
          </a:ln>
        </p:spPr>
        <p:txBody>
          <a:bodyPr lIns="0" rIns="0" tIns="0" bIns="0" anchor="t">
            <a:noAutofit/>
          </a:bodyPr>
          <a:lstStyle>
            <a:lvl1pPr marL="38160">
              <a:lnSpc>
                <a:spcPts val="669"/>
              </a:lnSpc>
              <a:buNone/>
              <a:defRPr b="0" lang="en-GB" sz="600" spc="-21" strike="noStrike">
                <a:solidFill>
                  <a:srgbClr val="7f7f7f"/>
                </a:solidFill>
                <a:latin typeface="Microsoft Sans Serif"/>
              </a:defRPr>
            </a:lvl1pPr>
          </a:lstStyle>
          <a:p>
            <a:pPr marL="38160">
              <a:lnSpc>
                <a:spcPts val="669"/>
              </a:lnSpc>
              <a:buNone/>
            </a:pPr>
            <a:fld id="{C80076E5-BD24-489D-B86C-EC3E03F5BFDE}" type="slidenum">
              <a:rPr b="0" lang="en-GB" sz="600" spc="-21" strike="noStrike">
                <a:solidFill>
                  <a:srgbClr val="7f7f7f"/>
                </a:solidFill>
                <a:latin typeface="Microsoft Sans Serif"/>
              </a:rPr>
              <a:t>&lt;number&gt;</a:t>
            </a:fld>
            <a:r>
              <a:rPr b="0" lang="en-GB" sz="600" spc="-60" strike="noStrike">
                <a:solidFill>
                  <a:srgbClr val="7f7f7f"/>
                </a:solidFill>
                <a:latin typeface="Microsoft Sans Serif"/>
              </a:rPr>
              <a:t> </a:t>
            </a:r>
            <a:r>
              <a:rPr b="0" lang="en-GB" sz="600" spc="131" strike="noStrike">
                <a:solidFill>
                  <a:srgbClr val="7f7f7f"/>
                </a:solidFill>
                <a:latin typeface="Microsoft Sans Serif"/>
              </a:rPr>
              <a:t>/</a:t>
            </a:r>
            <a:r>
              <a:rPr b="0" lang="en-GB" sz="600" spc="-46" strike="noStrike">
                <a:solidFill>
                  <a:srgbClr val="7f7f7f"/>
                </a:solidFill>
                <a:latin typeface="Microsoft Sans Serif"/>
              </a:rPr>
              <a:t> </a:t>
            </a:r>
            <a:r>
              <a:rPr b="0" lang="en-GB" sz="600" spc="-32" strike="noStrike">
                <a:solidFill>
                  <a:srgbClr val="7f7f7f"/>
                </a:solidFill>
                <a:latin typeface="Microsoft Sans Serif"/>
              </a:rPr>
              <a:t>3</a:t>
            </a:r>
            <a:r>
              <a:rPr b="0" lang="en-GB" sz="600" spc="-21" strike="noStrike">
                <a:solidFill>
                  <a:srgbClr val="7f7f7f"/>
                </a:solidFill>
                <a:latin typeface="Microsoft Sans Serif"/>
              </a:rPr>
              <a:t>1</a:t>
            </a:r>
            <a:endParaRPr b="0" lang="en-GB" sz="600" spc="-1" strike="noStrike">
              <a:latin typeface="Times New Roman"/>
            </a:endParaRPr>
          </a:p>
        </p:txBody>
      </p:sp>
      <p:sp>
        <p:nvSpPr>
          <p:cNvPr id="136" name="object 3"/>
          <p:cNvSpPr/>
          <p:nvPr/>
        </p:nvSpPr>
        <p:spPr>
          <a:xfrm>
            <a:off x="347040" y="729720"/>
            <a:ext cx="307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26" strike="noStrike">
                <a:solidFill>
                  <a:srgbClr val="000000"/>
                </a:solidFill>
                <a:latin typeface="Tahoma"/>
                <a:ea typeface="DejaVu Sans"/>
              </a:rPr>
              <a:t>Starting</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off</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executing</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”I”:</a:t>
            </a:r>
            <a:endParaRPr b="0" lang="en-GB" sz="1100" spc="-1" strike="noStrike">
              <a:latin typeface="Arial"/>
            </a:endParaRPr>
          </a:p>
        </p:txBody>
      </p:sp>
      <p:sp>
        <p:nvSpPr>
          <p:cNvPr id="137" name="object 4"/>
          <p:cNvSpPr/>
          <p:nvPr/>
        </p:nvSpPr>
        <p:spPr>
          <a:xfrm>
            <a:off x="359640" y="959400"/>
            <a:ext cx="3960000" cy="445680"/>
          </a:xfrm>
          <a:prstGeom prst="rect">
            <a:avLst/>
          </a:prstGeom>
          <a:solidFill>
            <a:srgbClr val="00fefe"/>
          </a:solidFill>
          <a:ln w="0">
            <a:noFill/>
          </a:ln>
        </p:spPr>
        <p:style>
          <a:lnRef idx="0"/>
          <a:fillRef idx="0"/>
          <a:effectRef idx="0"/>
          <a:fontRef idx="minor"/>
        </p:style>
        <p:txBody>
          <a:bodyPr lIns="0" rIns="0" tIns="0" bIns="0" anchor="t">
            <a:spAutoFit/>
          </a:bodyPr>
          <a:p>
            <a:pPr marL="5760">
              <a:lnSpc>
                <a:spcPts val="609"/>
              </a:lnSpc>
              <a:buNone/>
            </a:pPr>
            <a:r>
              <a:rPr b="0" lang="en-GB" sz="800" spc="-1" strike="noStrike">
                <a:solidFill>
                  <a:srgbClr val="000000"/>
                </a:solidFill>
                <a:latin typeface="Linux Libertine O"/>
                <a:ea typeface="DejaVu Sans"/>
              </a:rPr>
              <a:t>ad@ad </a:t>
            </a:r>
            <a:r>
              <a:rPr b="0" lang="en-GB" sz="800" spc="111"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60" strike="noStrike">
                <a:solidFill>
                  <a:srgbClr val="000000"/>
                </a:solidFill>
                <a:latin typeface="Linux Libertine O"/>
                <a:ea typeface="DejaVu Sans"/>
              </a:rPr>
              <a:t>desktop</a:t>
            </a:r>
            <a:r>
              <a:rPr b="0" lang="en-GB" sz="800" spc="-26" strike="noStrike">
                <a:solidFill>
                  <a:srgbClr val="000000"/>
                </a:solidFill>
                <a:latin typeface="Linux Libertine O"/>
                <a:ea typeface="DejaVu Sans"/>
              </a:rPr>
              <a:t> </a:t>
            </a:r>
            <a:r>
              <a:rPr b="0" lang="en-GB" sz="800" spc="92" strike="noStrike">
                <a:solidFill>
                  <a:srgbClr val="000000"/>
                </a:solidFill>
                <a:latin typeface="Linux Libertine O"/>
                <a:ea typeface="DejaVu Sans"/>
              </a:rPr>
              <a:t>:~/</a:t>
            </a:r>
            <a:r>
              <a:rPr b="0" lang="en-GB" sz="800" spc="-26" strike="noStrike">
                <a:solidFill>
                  <a:srgbClr val="000000"/>
                </a:solidFill>
                <a:latin typeface="Linux Libertine O"/>
                <a:ea typeface="DejaVu Sans"/>
              </a:rPr>
              <a:t> </a:t>
            </a:r>
            <a:r>
              <a:rPr b="0" lang="en-GB" sz="800" spc="55" strike="noStrike">
                <a:solidFill>
                  <a:srgbClr val="000000"/>
                </a:solidFill>
                <a:latin typeface="Linux Libertine O"/>
                <a:ea typeface="DejaVu Sans"/>
              </a:rPr>
              <a:t>Set008</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92" strike="noStrike">
                <a:solidFill>
                  <a:srgbClr val="000000"/>
                </a:solidFill>
                <a:latin typeface="Linux Libertine O"/>
                <a:ea typeface="DejaVu Sans"/>
              </a:rPr>
              <a:t>src</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46" strike="noStrike">
                <a:solidFill>
                  <a:srgbClr val="000000"/>
                </a:solidFill>
                <a:latin typeface="Linux Libertine O"/>
                <a:ea typeface="DejaVu Sans"/>
              </a:rPr>
              <a:t> </a:t>
            </a:r>
            <a:r>
              <a:rPr b="0" lang="en-GB" sz="800" spc="55" strike="noStrike">
                <a:solidFill>
                  <a:srgbClr val="000000"/>
                </a:solidFill>
                <a:latin typeface="Linux Libertine O"/>
                <a:ea typeface="DejaVu Sans"/>
              </a:rPr>
              <a:t>Shared</a:t>
            </a:r>
            <a:r>
              <a:rPr b="0" lang="en-GB" sz="800" spc="-86" strike="noStrike">
                <a:solidFill>
                  <a:srgbClr val="000000"/>
                </a:solidFill>
                <a:latin typeface="Linux Libertine O"/>
                <a:ea typeface="DejaVu Sans"/>
              </a:rPr>
              <a:t> </a:t>
            </a:r>
            <a:r>
              <a:rPr b="0" lang="en-GB" sz="800" spc="41" strike="noStrike">
                <a:solidFill>
                  <a:srgbClr val="000000"/>
                </a:solidFill>
                <a:latin typeface="Linux Libertine O"/>
                <a:ea typeface="DejaVu Sans"/>
              </a:rPr>
              <a:t>Segments$ </a:t>
            </a:r>
            <a:r>
              <a:rPr b="0" lang="en-GB" sz="800" spc="197" strike="noStrike">
                <a:solidFill>
                  <a:srgbClr val="000000"/>
                </a:solidFill>
                <a:latin typeface="Linux Libertine O"/>
                <a:ea typeface="DejaVu Sans"/>
              </a:rPr>
              <a:t> </a:t>
            </a:r>
            <a:r>
              <a:rPr b="0" lang="en-GB" sz="800" spc="126" strike="noStrike">
                <a:solidFill>
                  <a:srgbClr val="000000"/>
                </a:solidFill>
                <a:latin typeface="Linux Libertine O"/>
                <a:ea typeface="DejaVu Sans"/>
              </a:rPr>
              <a:t>./</a:t>
            </a:r>
            <a:r>
              <a:rPr b="0" lang="en-GB" sz="800" spc="-35"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share</a:t>
            </a:r>
            <a:r>
              <a:rPr b="0" lang="en-GB" sz="800" spc="-86" strike="noStrike">
                <a:solidFill>
                  <a:srgbClr val="000000"/>
                </a:solidFill>
                <a:latin typeface="Linux Libertine O"/>
                <a:ea typeface="DejaVu Sans"/>
              </a:rPr>
              <a:t> </a:t>
            </a:r>
            <a:r>
              <a:rPr b="0" lang="en-GB" sz="800" spc="-80" strike="noStrike">
                <a:solidFill>
                  <a:srgbClr val="000000"/>
                </a:solidFill>
                <a:latin typeface="Linux Libertine O"/>
                <a:ea typeface="DejaVu Sans"/>
              </a:rPr>
              <a:t>Mem</a:t>
            </a:r>
            <a:r>
              <a:rPr b="0" lang="en-GB" sz="800" spc="-86" strike="noStrike">
                <a:solidFill>
                  <a:srgbClr val="000000"/>
                </a:solidFill>
                <a:latin typeface="Linux Libertine O"/>
                <a:ea typeface="DejaVu Sans"/>
              </a:rPr>
              <a:t> </a:t>
            </a:r>
            <a:r>
              <a:rPr b="0" lang="en-GB" sz="800" spc="-1" strike="noStrike">
                <a:solidFill>
                  <a:srgbClr val="000000"/>
                </a:solidFill>
                <a:latin typeface="Linux Libertine O"/>
                <a:ea typeface="DejaVu Sans"/>
              </a:rPr>
              <a:t>1</a:t>
            </a:r>
            <a:endParaRPr b="0" lang="en-GB" sz="800" spc="-1" strike="noStrike">
              <a:latin typeface="Arial"/>
            </a:endParaRPr>
          </a:p>
          <a:p>
            <a:pPr marL="5760" indent="1440">
              <a:lnSpc>
                <a:spcPts val="700"/>
              </a:lnSpc>
              <a:spcBef>
                <a:spcPts val="26"/>
              </a:spcBef>
              <a:buNone/>
              <a:tabLst>
                <a:tab algn="l" pos="0"/>
              </a:tabLst>
            </a:pPr>
            <a:r>
              <a:rPr b="0" lang="en-GB" sz="800" spc="86" strike="noStrike">
                <a:solidFill>
                  <a:srgbClr val="000000"/>
                </a:solidFill>
                <a:latin typeface="Linux Libertine O"/>
                <a:ea typeface="DejaVu Sans"/>
              </a:rPr>
              <a:t>Allocated </a:t>
            </a:r>
            <a:r>
              <a:rPr b="0" lang="en-GB" sz="800" spc="145" strike="noStrike">
                <a:solidFill>
                  <a:srgbClr val="000000"/>
                </a:solidFill>
                <a:latin typeface="Linux Libertine O"/>
                <a:ea typeface="DejaVu Sans"/>
              </a:rPr>
              <a:t>.</a:t>
            </a:r>
            <a:r>
              <a:rPr b="0" lang="en-GB" sz="800" spc="151"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1769489 </a:t>
            </a:r>
            <a:r>
              <a:rPr b="0" lang="en-GB" sz="800" spc="41" strike="noStrike">
                <a:solidFill>
                  <a:srgbClr val="000000"/>
                </a:solidFill>
                <a:latin typeface="Linux Libertine O"/>
                <a:ea typeface="DejaVu Sans"/>
              </a:rPr>
              <a:t> </a:t>
            </a:r>
            <a:endParaRPr b="0" lang="en-GB" sz="800" spc="-1" strike="noStrike">
              <a:latin typeface="Arial"/>
            </a:endParaRPr>
          </a:p>
          <a:p>
            <a:pPr marL="5760" indent="1440">
              <a:lnSpc>
                <a:spcPts val="700"/>
              </a:lnSpc>
              <a:spcBef>
                <a:spcPts val="26"/>
              </a:spcBef>
              <a:buNone/>
              <a:tabLst>
                <a:tab algn="l" pos="0"/>
              </a:tabLst>
            </a:pPr>
            <a:r>
              <a:rPr b="0" lang="en-GB" sz="800" spc="1" strike="noStrike">
                <a:solidFill>
                  <a:srgbClr val="000000"/>
                </a:solidFill>
                <a:latin typeface="Linux Libertine O"/>
                <a:ea typeface="DejaVu Sans"/>
              </a:rPr>
              <a:t>A</a:t>
            </a:r>
            <a:r>
              <a:rPr b="0" lang="en-GB" sz="800" spc="145" strike="noStrike">
                <a:solidFill>
                  <a:srgbClr val="000000"/>
                </a:solidFill>
                <a:latin typeface="Linux Libertine O"/>
                <a:ea typeface="DejaVu Sans"/>
              </a:rPr>
              <a:t>tt</a:t>
            </a:r>
            <a:r>
              <a:rPr b="0" lang="en-GB" sz="800" spc="60" strike="noStrike">
                <a:solidFill>
                  <a:srgbClr val="000000"/>
                </a:solidFill>
                <a:latin typeface="Linux Libertine O"/>
                <a:ea typeface="DejaVu Sans"/>
              </a:rPr>
              <a:t>a</a:t>
            </a:r>
            <a:r>
              <a:rPr b="0" lang="en-GB" sz="800" spc="92" strike="noStrike">
                <a:solidFill>
                  <a:srgbClr val="000000"/>
                </a:solidFill>
                <a:latin typeface="Linux Libertine O"/>
                <a:ea typeface="DejaVu Sans"/>
              </a:rPr>
              <a:t>c</a:t>
            </a:r>
            <a:r>
              <a:rPr b="0" lang="en-GB" sz="800" spc="32" strike="noStrike">
                <a:solidFill>
                  <a:srgbClr val="000000"/>
                </a:solidFill>
                <a:latin typeface="Linux Libertine O"/>
                <a:ea typeface="DejaVu Sans"/>
              </a:rPr>
              <a:t>h</a:t>
            </a:r>
            <a:r>
              <a:rPr b="0" lang="en-GB" sz="800" spc="46" strike="noStrike">
                <a:solidFill>
                  <a:srgbClr val="000000"/>
                </a:solidFill>
                <a:latin typeface="Linux Libertine O"/>
                <a:ea typeface="DejaVu Sans"/>
              </a:rPr>
              <a:t>e</a:t>
            </a:r>
            <a:r>
              <a:rPr b="0" lang="en-GB" sz="800" spc="-1" strike="noStrike">
                <a:solidFill>
                  <a:srgbClr val="000000"/>
                </a:solidFill>
                <a:latin typeface="Linux Libertine O"/>
                <a:ea typeface="DejaVu Sans"/>
              </a:rPr>
              <a:t>d</a:t>
            </a:r>
            <a:r>
              <a:rPr b="0" lang="en-GB" sz="800" spc="-35" strike="noStrike">
                <a:solidFill>
                  <a:srgbClr val="000000"/>
                </a:solidFill>
                <a:latin typeface="Linux Libertine O"/>
                <a:ea typeface="DejaVu Sans"/>
              </a:rPr>
              <a:t> </a:t>
            </a:r>
            <a:r>
              <a:rPr b="0" lang="en-GB" sz="800" spc="145" strike="noStrike">
                <a:solidFill>
                  <a:srgbClr val="000000"/>
                </a:solidFill>
                <a:latin typeface="Linux Libertine O"/>
                <a:ea typeface="DejaVu Sans"/>
              </a:rPr>
              <a:t>.</a:t>
            </a:r>
            <a:r>
              <a:rPr b="0" lang="en-GB" sz="800" spc="-1"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 </a:t>
            </a:r>
            <a:endParaRPr b="0" lang="en-GB" sz="800" spc="-1" strike="noStrike">
              <a:latin typeface="Arial"/>
            </a:endParaRPr>
          </a:p>
          <a:p>
            <a:pPr marL="5760" indent="1440">
              <a:lnSpc>
                <a:spcPts val="700"/>
              </a:lnSpc>
              <a:spcBef>
                <a:spcPts val="26"/>
              </a:spcBef>
              <a:buNone/>
              <a:tabLst>
                <a:tab algn="l" pos="0"/>
              </a:tabLst>
            </a:pPr>
            <a:r>
              <a:rPr b="0" lang="en-GB" sz="800" spc="-160" strike="noStrike">
                <a:solidFill>
                  <a:srgbClr val="000000"/>
                </a:solidFill>
                <a:latin typeface="Linux Libertine O"/>
                <a:ea typeface="DejaVu Sans"/>
              </a:rPr>
              <a:t>M</a:t>
            </a:r>
            <a:r>
              <a:rPr b="0" lang="en-GB" sz="800" spc="35" strike="noStrike">
                <a:solidFill>
                  <a:srgbClr val="000000"/>
                </a:solidFill>
                <a:latin typeface="Linux Libertine O"/>
                <a:ea typeface="DejaVu Sans"/>
              </a:rPr>
              <a:t>e</a:t>
            </a:r>
            <a:r>
              <a:rPr b="0" lang="en-GB" sz="800" spc="-165" strike="noStrike">
                <a:solidFill>
                  <a:srgbClr val="000000"/>
                </a:solidFill>
                <a:latin typeface="Linux Libertine O"/>
                <a:ea typeface="DejaVu Sans"/>
              </a:rPr>
              <a:t>m</a:t>
            </a:r>
            <a:r>
              <a:rPr b="0" lang="en-GB" sz="800" spc="-1" strike="noStrike">
                <a:solidFill>
                  <a:srgbClr val="000000"/>
                </a:solidFill>
                <a:latin typeface="Linux Libertine O"/>
                <a:ea typeface="DejaVu Sans"/>
              </a:rPr>
              <a:t>   </a:t>
            </a:r>
            <a:r>
              <a:rPr b="0" lang="en-GB" sz="800" spc="-46" strike="noStrike">
                <a:solidFill>
                  <a:srgbClr val="000000"/>
                </a:solidFill>
                <a:latin typeface="Linux Libertine O"/>
                <a:ea typeface="DejaVu Sans"/>
              </a:rPr>
              <a:t> </a:t>
            </a:r>
            <a:r>
              <a:rPr b="0" lang="en-GB" sz="800" spc="92" strike="noStrike">
                <a:solidFill>
                  <a:srgbClr val="000000"/>
                </a:solidFill>
                <a:latin typeface="Linux Libertine O"/>
                <a:ea typeface="DejaVu Sans"/>
              </a:rPr>
              <a:t>c</a:t>
            </a:r>
            <a:r>
              <a:rPr b="0" lang="en-GB" sz="800" spc="32" strike="noStrike">
                <a:solidFill>
                  <a:srgbClr val="000000"/>
                </a:solidFill>
                <a:latin typeface="Linux Libertine O"/>
                <a:ea typeface="DejaVu Sans"/>
              </a:rPr>
              <a:t>on</a:t>
            </a:r>
            <a:r>
              <a:rPr b="0" lang="en-GB" sz="800" spc="145" strike="noStrike">
                <a:solidFill>
                  <a:srgbClr val="000000"/>
                </a:solidFill>
                <a:latin typeface="Linux Libertine O"/>
                <a:ea typeface="DejaVu Sans"/>
              </a:rPr>
              <a:t>t</a:t>
            </a:r>
            <a:r>
              <a:rPr b="0" lang="en-GB" sz="800" spc="46" strike="noStrike">
                <a:solidFill>
                  <a:srgbClr val="000000"/>
                </a:solidFill>
                <a:latin typeface="Linux Libertine O"/>
                <a:ea typeface="DejaVu Sans"/>
              </a:rPr>
              <a:t>e</a:t>
            </a:r>
            <a:r>
              <a:rPr b="0" lang="en-GB" sz="800" spc="32" strike="noStrike">
                <a:solidFill>
                  <a:srgbClr val="000000"/>
                </a:solidFill>
                <a:latin typeface="Linux Libertine O"/>
                <a:ea typeface="DejaVu Sans"/>
              </a:rPr>
              <a:t>n</a:t>
            </a:r>
            <a:r>
              <a:rPr b="0" lang="en-GB" sz="800" spc="145" strike="noStrike">
                <a:solidFill>
                  <a:srgbClr val="000000"/>
                </a:solidFill>
                <a:latin typeface="Linux Libertine O"/>
                <a:ea typeface="DejaVu Sans"/>
              </a:rPr>
              <a:t>t</a:t>
            </a:r>
            <a:r>
              <a:rPr b="0" lang="en-GB" sz="800" spc="60" strike="noStrike">
                <a:solidFill>
                  <a:srgbClr val="000000"/>
                </a:solidFill>
                <a:latin typeface="Linux Libertine O"/>
                <a:ea typeface="DejaVu Sans"/>
              </a:rPr>
              <a:t>s</a:t>
            </a:r>
            <a:r>
              <a:rPr b="0" lang="en-GB" sz="800" spc="-1" strike="noStrike">
                <a:solidFill>
                  <a:srgbClr val="000000"/>
                </a:solidFill>
                <a:latin typeface="Linux Libertine O"/>
                <a:ea typeface="DejaVu Sans"/>
              </a:rPr>
              <a:t>  </a:t>
            </a:r>
            <a:r>
              <a:rPr b="0" lang="en-GB" sz="800" spc="46" strike="noStrike">
                <a:solidFill>
                  <a:srgbClr val="000000"/>
                </a:solidFill>
                <a:latin typeface="Linux Libertine O"/>
                <a:ea typeface="DejaVu Sans"/>
              </a:rPr>
              <a:t> </a:t>
            </a:r>
            <a:r>
              <a:rPr b="0" lang="en-GB" sz="800" spc="-1" strike="noStrike">
                <a:solidFill>
                  <a:srgbClr val="000000"/>
                </a:solidFill>
                <a:latin typeface="Linux Libertine O"/>
                <a:ea typeface="DejaVu Sans"/>
              </a:rPr>
              <a:t>0  </a:t>
            </a:r>
            <a:endParaRPr b="0" lang="en-GB" sz="800" spc="-1" strike="noStrike">
              <a:latin typeface="Arial"/>
            </a:endParaRPr>
          </a:p>
          <a:p>
            <a:pPr marL="5760" indent="1440">
              <a:lnSpc>
                <a:spcPts val="700"/>
              </a:lnSpc>
              <a:spcBef>
                <a:spcPts val="26"/>
              </a:spcBef>
              <a:buNone/>
              <a:tabLst>
                <a:tab algn="l" pos="0"/>
              </a:tabLst>
            </a:pPr>
            <a:r>
              <a:rPr b="0" lang="en-GB" sz="800" spc="60" strike="noStrike">
                <a:solidFill>
                  <a:srgbClr val="000000"/>
                </a:solidFill>
                <a:latin typeface="Linux Libertine O"/>
                <a:ea typeface="DejaVu Sans"/>
              </a:rPr>
              <a:t>S</a:t>
            </a:r>
            <a:r>
              <a:rPr b="0" lang="en-GB" sz="800" spc="137" strike="noStrike">
                <a:solidFill>
                  <a:srgbClr val="000000"/>
                </a:solidFill>
                <a:latin typeface="Linux Libertine O"/>
                <a:ea typeface="DejaVu Sans"/>
              </a:rPr>
              <a:t>t</a:t>
            </a:r>
            <a:r>
              <a:rPr b="0" lang="en-GB" sz="800" spc="52" strike="noStrike">
                <a:solidFill>
                  <a:srgbClr val="000000"/>
                </a:solidFill>
                <a:latin typeface="Linux Libertine O"/>
                <a:ea typeface="DejaVu Sans"/>
              </a:rPr>
              <a:t>a</a:t>
            </a:r>
            <a:r>
              <a:rPr b="0" lang="en-GB" sz="800" spc="126" strike="noStrike">
                <a:solidFill>
                  <a:srgbClr val="000000"/>
                </a:solidFill>
                <a:latin typeface="Linux Libertine O"/>
                <a:ea typeface="DejaVu Sans"/>
              </a:rPr>
              <a:t>r</a:t>
            </a:r>
            <a:r>
              <a:rPr b="0" lang="en-GB" sz="800" spc="94" strike="noStrike">
                <a:solidFill>
                  <a:srgbClr val="000000"/>
                </a:solidFill>
                <a:latin typeface="Linux Libertine O"/>
                <a:ea typeface="DejaVu Sans"/>
              </a:rPr>
              <a:t>t</a:t>
            </a:r>
            <a:r>
              <a:rPr b="0" lang="en-GB" sz="800" spc="-1" strike="noStrike">
                <a:solidFill>
                  <a:srgbClr val="000000"/>
                </a:solidFill>
                <a:latin typeface="Linux Libertine O"/>
                <a:ea typeface="DejaVu Sans"/>
              </a:rPr>
              <a:t>   </a:t>
            </a:r>
            <a:r>
              <a:rPr b="0" lang="en-GB" sz="800" spc="-12" strike="noStrike">
                <a:solidFill>
                  <a:srgbClr val="000000"/>
                </a:solidFill>
                <a:latin typeface="Linux Libertine O"/>
                <a:ea typeface="DejaVu Sans"/>
              </a:rPr>
              <a:t> </a:t>
            </a:r>
            <a:r>
              <a:rPr b="0" lang="en-GB" sz="800" spc="21" strike="noStrike">
                <a:solidFill>
                  <a:srgbClr val="000000"/>
                </a:solidFill>
                <a:latin typeface="Linux Libertine O"/>
                <a:ea typeface="DejaVu Sans"/>
              </a:rPr>
              <a:t>o</a:t>
            </a:r>
            <a:r>
              <a:rPr b="0" lang="en-GB" sz="800" spc="137" strike="noStrike">
                <a:solidFill>
                  <a:srgbClr val="000000"/>
                </a:solidFill>
                <a:latin typeface="Linux Libertine O"/>
                <a:ea typeface="DejaVu Sans"/>
              </a:rPr>
              <a:t>t</a:t>
            </a:r>
            <a:r>
              <a:rPr b="0" lang="en-GB" sz="800" spc="21" strike="noStrike">
                <a:solidFill>
                  <a:srgbClr val="000000"/>
                </a:solidFill>
                <a:latin typeface="Linux Libertine O"/>
                <a:ea typeface="DejaVu Sans"/>
              </a:rPr>
              <a:t>h</a:t>
            </a:r>
            <a:r>
              <a:rPr b="0" lang="en-GB" sz="800" spc="35" strike="noStrike">
                <a:solidFill>
                  <a:srgbClr val="000000"/>
                </a:solidFill>
                <a:latin typeface="Linux Libertine O"/>
                <a:ea typeface="DejaVu Sans"/>
              </a:rPr>
              <a:t>e</a:t>
            </a:r>
            <a:r>
              <a:rPr b="0" lang="en-GB" sz="800" spc="86" strike="noStrike">
                <a:solidFill>
                  <a:srgbClr val="000000"/>
                </a:solidFill>
                <a:latin typeface="Linux Libertine O"/>
                <a:ea typeface="DejaVu Sans"/>
              </a:rPr>
              <a:t>r</a:t>
            </a:r>
            <a:r>
              <a:rPr b="0" lang="en-GB" sz="800" spc="-1" strike="noStrike">
                <a:solidFill>
                  <a:srgbClr val="000000"/>
                </a:solidFill>
                <a:latin typeface="Linux Libertine O"/>
                <a:ea typeface="DejaVu Sans"/>
              </a:rPr>
              <a:t>   </a:t>
            </a:r>
            <a:r>
              <a:rPr b="0" lang="en-GB" sz="800" spc="-12" strike="noStrike">
                <a:solidFill>
                  <a:srgbClr val="000000"/>
                </a:solidFill>
                <a:latin typeface="Linux Libertine O"/>
                <a:ea typeface="DejaVu Sans"/>
              </a:rPr>
              <a:t> </a:t>
            </a:r>
            <a:r>
              <a:rPr b="0" lang="en-GB" sz="800" spc="32" strike="noStrike">
                <a:solidFill>
                  <a:srgbClr val="000000"/>
                </a:solidFill>
                <a:latin typeface="Linux Libertine O"/>
                <a:ea typeface="DejaVu Sans"/>
              </a:rPr>
              <a:t>p</a:t>
            </a:r>
            <a:r>
              <a:rPr b="0" lang="en-GB" sz="800" spc="137" strike="noStrike">
                <a:solidFill>
                  <a:srgbClr val="000000"/>
                </a:solidFill>
                <a:latin typeface="Linux Libertine O"/>
                <a:ea typeface="DejaVu Sans"/>
              </a:rPr>
              <a:t>r</a:t>
            </a:r>
            <a:r>
              <a:rPr b="0" lang="en-GB" sz="800" spc="32" strike="noStrike">
                <a:solidFill>
                  <a:srgbClr val="000000"/>
                </a:solidFill>
                <a:latin typeface="Linux Libertine O"/>
                <a:ea typeface="DejaVu Sans"/>
              </a:rPr>
              <a:t>o</a:t>
            </a:r>
            <a:r>
              <a:rPr b="0" lang="en-GB" sz="800" spc="92" strike="noStrike">
                <a:solidFill>
                  <a:srgbClr val="000000"/>
                </a:solidFill>
                <a:latin typeface="Linux Libertine O"/>
                <a:ea typeface="DejaVu Sans"/>
              </a:rPr>
              <a:t>c</a:t>
            </a:r>
            <a:r>
              <a:rPr b="0" lang="en-GB" sz="800" spc="46" strike="noStrike">
                <a:solidFill>
                  <a:srgbClr val="000000"/>
                </a:solidFill>
                <a:latin typeface="Linux Libertine O"/>
                <a:ea typeface="DejaVu Sans"/>
              </a:rPr>
              <a:t>e</a:t>
            </a:r>
            <a:r>
              <a:rPr b="0" lang="en-GB" sz="800" spc="111" strike="noStrike">
                <a:solidFill>
                  <a:srgbClr val="000000"/>
                </a:solidFill>
                <a:latin typeface="Linux Libertine O"/>
                <a:ea typeface="DejaVu Sans"/>
              </a:rPr>
              <a:t>s</a:t>
            </a:r>
            <a:r>
              <a:rPr b="0" lang="en-GB" sz="800" spc="60" strike="noStrike">
                <a:solidFill>
                  <a:srgbClr val="000000"/>
                </a:solidFill>
                <a:latin typeface="Linux Libertine O"/>
                <a:ea typeface="DejaVu Sans"/>
              </a:rPr>
              <a:t>s</a:t>
            </a:r>
            <a:r>
              <a:rPr b="0" lang="en-GB" sz="800" spc="-46" strike="noStrike">
                <a:solidFill>
                  <a:srgbClr val="000000"/>
                </a:solidFill>
                <a:latin typeface="Linux Libertine O"/>
                <a:ea typeface="DejaVu Sans"/>
              </a:rPr>
              <a:t> </a:t>
            </a:r>
            <a:r>
              <a:rPr b="0" lang="en-GB" sz="800" spc="145" strike="noStrike">
                <a:solidFill>
                  <a:srgbClr val="000000"/>
                </a:solidFill>
                <a:latin typeface="Linux Libertine O"/>
                <a:ea typeface="DejaVu Sans"/>
              </a:rPr>
              <a:t>.</a:t>
            </a:r>
            <a:r>
              <a:rPr b="0" lang="en-GB" sz="800" spc="-1"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 </a:t>
            </a:r>
            <a:r>
              <a:rPr b="0" lang="en-GB" sz="800" spc="-1" strike="noStrike">
                <a:solidFill>
                  <a:srgbClr val="000000"/>
                </a:solidFill>
                <a:latin typeface="Linux Libertine O"/>
                <a:ea typeface="DejaVu Sans"/>
              </a:rPr>
              <a:t>&gt;</a:t>
            </a:r>
            <a:endParaRPr b="0" lang="en-GB" sz="800" spc="-1" strike="noStrike">
              <a:latin typeface="Arial"/>
            </a:endParaRPr>
          </a:p>
        </p:txBody>
      </p:sp>
      <p:sp>
        <p:nvSpPr>
          <p:cNvPr id="138" name="object 5"/>
          <p:cNvSpPr/>
          <p:nvPr/>
        </p:nvSpPr>
        <p:spPr>
          <a:xfrm>
            <a:off x="347040" y="1421640"/>
            <a:ext cx="235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32" strike="noStrike">
                <a:solidFill>
                  <a:srgbClr val="000000"/>
                </a:solidFill>
                <a:latin typeface="Tahoma"/>
                <a:ea typeface="DejaVu Sans"/>
              </a:rPr>
              <a:t>Executing</a:t>
            </a:r>
            <a:r>
              <a:rPr b="0" lang="en-GB" sz="1100" spc="-46" strike="noStrike">
                <a:solidFill>
                  <a:srgbClr val="000000"/>
                </a:solidFill>
                <a:latin typeface="Tahoma"/>
                <a:ea typeface="DejaVu Sans"/>
              </a:rPr>
              <a:t> </a:t>
            </a:r>
            <a:r>
              <a:rPr b="0" lang="en-GB" sz="1100" spc="-32" strike="noStrike">
                <a:solidFill>
                  <a:srgbClr val="000000"/>
                </a:solidFill>
                <a:latin typeface="Tahoma"/>
                <a:ea typeface="DejaVu Sans"/>
              </a:rPr>
              <a:t>”II”:</a:t>
            </a:r>
            <a:endParaRPr b="0" lang="en-GB" sz="1100" spc="-1" strike="noStrike">
              <a:latin typeface="Arial"/>
            </a:endParaRPr>
          </a:p>
        </p:txBody>
      </p:sp>
      <p:sp>
        <p:nvSpPr>
          <p:cNvPr id="139" name="object 6"/>
          <p:cNvSpPr/>
          <p:nvPr/>
        </p:nvSpPr>
        <p:spPr>
          <a:xfrm>
            <a:off x="359640" y="1651320"/>
            <a:ext cx="3886920" cy="621360"/>
          </a:xfrm>
          <a:prstGeom prst="rect">
            <a:avLst/>
          </a:prstGeom>
          <a:solidFill>
            <a:srgbClr val="e4e4e4"/>
          </a:solidFill>
          <a:ln w="0">
            <a:noFill/>
          </a:ln>
        </p:spPr>
        <p:style>
          <a:lnRef idx="0"/>
          <a:fillRef idx="0"/>
          <a:effectRef idx="0"/>
          <a:fontRef idx="minor"/>
        </p:style>
        <p:txBody>
          <a:bodyPr lIns="0" rIns="0" tIns="0" bIns="0" anchor="t">
            <a:spAutoFit/>
          </a:bodyPr>
          <a:p>
            <a:pPr marL="5760">
              <a:lnSpc>
                <a:spcPts val="601"/>
              </a:lnSpc>
              <a:buNone/>
            </a:pPr>
            <a:r>
              <a:rPr b="0" lang="en-GB" sz="800" spc="-1" strike="noStrike">
                <a:solidFill>
                  <a:srgbClr val="000000"/>
                </a:solidFill>
                <a:latin typeface="Linux Libertine O"/>
                <a:ea typeface="DejaVu Sans"/>
              </a:rPr>
              <a:t>ad@ad </a:t>
            </a:r>
            <a:r>
              <a:rPr b="0" lang="en-GB" sz="800" spc="111"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60" strike="noStrike">
                <a:solidFill>
                  <a:srgbClr val="000000"/>
                </a:solidFill>
                <a:latin typeface="Linux Libertine O"/>
                <a:ea typeface="DejaVu Sans"/>
              </a:rPr>
              <a:t>desktop</a:t>
            </a:r>
            <a:r>
              <a:rPr b="0" lang="en-GB" sz="800" spc="-26" strike="noStrike">
                <a:solidFill>
                  <a:srgbClr val="000000"/>
                </a:solidFill>
                <a:latin typeface="Linux Libertine O"/>
                <a:ea typeface="DejaVu Sans"/>
              </a:rPr>
              <a:t> </a:t>
            </a:r>
            <a:r>
              <a:rPr b="0" lang="en-GB" sz="800" spc="92" strike="noStrike">
                <a:solidFill>
                  <a:srgbClr val="000000"/>
                </a:solidFill>
                <a:latin typeface="Linux Libertine O"/>
                <a:ea typeface="DejaVu Sans"/>
              </a:rPr>
              <a:t>:~/</a:t>
            </a:r>
            <a:r>
              <a:rPr b="0" lang="en-GB" sz="800" spc="-26" strike="noStrike">
                <a:solidFill>
                  <a:srgbClr val="000000"/>
                </a:solidFill>
                <a:latin typeface="Linux Libertine O"/>
                <a:ea typeface="DejaVu Sans"/>
              </a:rPr>
              <a:t> </a:t>
            </a:r>
            <a:r>
              <a:rPr b="0" lang="en-GB" sz="800" spc="55" strike="noStrike">
                <a:solidFill>
                  <a:srgbClr val="000000"/>
                </a:solidFill>
                <a:latin typeface="Linux Libertine O"/>
                <a:ea typeface="DejaVu Sans"/>
              </a:rPr>
              <a:t>Set008</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92" strike="noStrike">
                <a:solidFill>
                  <a:srgbClr val="000000"/>
                </a:solidFill>
                <a:latin typeface="Linux Libertine O"/>
                <a:ea typeface="DejaVu Sans"/>
              </a:rPr>
              <a:t>src</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46" strike="noStrike">
                <a:solidFill>
                  <a:srgbClr val="000000"/>
                </a:solidFill>
                <a:latin typeface="Linux Libertine O"/>
                <a:ea typeface="DejaVu Sans"/>
              </a:rPr>
              <a:t> </a:t>
            </a:r>
            <a:r>
              <a:rPr b="0" lang="en-GB" sz="800" spc="55" strike="noStrike">
                <a:solidFill>
                  <a:srgbClr val="000000"/>
                </a:solidFill>
                <a:latin typeface="Linux Libertine O"/>
                <a:ea typeface="DejaVu Sans"/>
              </a:rPr>
              <a:t>Shared</a:t>
            </a:r>
            <a:r>
              <a:rPr b="0" lang="en-GB" sz="800" spc="-86" strike="noStrike">
                <a:solidFill>
                  <a:srgbClr val="000000"/>
                </a:solidFill>
                <a:latin typeface="Linux Libertine O"/>
                <a:ea typeface="DejaVu Sans"/>
              </a:rPr>
              <a:t> </a:t>
            </a:r>
            <a:r>
              <a:rPr b="0" lang="en-GB" sz="800" spc="41" strike="noStrike">
                <a:solidFill>
                  <a:srgbClr val="000000"/>
                </a:solidFill>
                <a:latin typeface="Linux Libertine O"/>
                <a:ea typeface="DejaVu Sans"/>
              </a:rPr>
              <a:t>Segments$ </a:t>
            </a:r>
            <a:r>
              <a:rPr b="0" lang="en-GB" sz="800" spc="197" strike="noStrike">
                <a:solidFill>
                  <a:srgbClr val="000000"/>
                </a:solidFill>
                <a:latin typeface="Linux Libertine O"/>
                <a:ea typeface="DejaVu Sans"/>
              </a:rPr>
              <a:t> </a:t>
            </a:r>
            <a:r>
              <a:rPr b="0" lang="en-GB" sz="800" spc="126" strike="noStrike">
                <a:solidFill>
                  <a:srgbClr val="000000"/>
                </a:solidFill>
                <a:latin typeface="Linux Libertine O"/>
                <a:ea typeface="DejaVu Sans"/>
              </a:rPr>
              <a:t>./</a:t>
            </a:r>
            <a:r>
              <a:rPr b="0" lang="en-GB" sz="800" spc="-35"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share</a:t>
            </a:r>
            <a:r>
              <a:rPr b="0" lang="en-GB" sz="800" spc="-80" strike="noStrike">
                <a:solidFill>
                  <a:srgbClr val="000000"/>
                </a:solidFill>
                <a:latin typeface="Linux Libertine O"/>
                <a:ea typeface="DejaVu Sans"/>
              </a:rPr>
              <a:t> Mem</a:t>
            </a:r>
            <a:r>
              <a:rPr b="0" lang="en-GB" sz="800" spc="-86" strike="noStrike">
                <a:solidFill>
                  <a:srgbClr val="000000"/>
                </a:solidFill>
                <a:latin typeface="Linux Libertine O"/>
                <a:ea typeface="DejaVu Sans"/>
              </a:rPr>
              <a:t> </a:t>
            </a:r>
            <a:r>
              <a:rPr b="0" lang="en-GB" sz="800" spc="-1" strike="noStrike">
                <a:solidFill>
                  <a:srgbClr val="000000"/>
                </a:solidFill>
                <a:latin typeface="Linux Libertine O"/>
                <a:ea typeface="DejaVu Sans"/>
              </a:rPr>
              <a:t>2  </a:t>
            </a:r>
            <a:r>
              <a:rPr b="0" lang="en-GB" sz="800" spc="60"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1769489</a:t>
            </a:r>
            <a:endParaRPr b="0" lang="en-GB" sz="800" spc="-1" strike="noStrike">
              <a:latin typeface="Arial"/>
            </a:endParaRPr>
          </a:p>
          <a:p>
            <a:pPr marL="5760">
              <a:lnSpc>
                <a:spcPts val="700"/>
              </a:lnSpc>
              <a:buNone/>
            </a:pPr>
            <a:r>
              <a:rPr b="0" lang="en-GB" sz="800" spc="80" strike="noStrike">
                <a:solidFill>
                  <a:srgbClr val="000000"/>
                </a:solidFill>
                <a:latin typeface="Linux Libertine O"/>
                <a:ea typeface="DejaVu Sans"/>
              </a:rPr>
              <a:t>Id</a:t>
            </a:r>
            <a:r>
              <a:rPr b="0" lang="en-GB" sz="800" spc="270" strike="noStrike">
                <a:solidFill>
                  <a:srgbClr val="000000"/>
                </a:solidFill>
                <a:latin typeface="Linux Libertine O"/>
                <a:ea typeface="DejaVu Sans"/>
              </a:rPr>
              <a:t> </a:t>
            </a:r>
            <a:r>
              <a:rPr b="0" lang="en-GB" sz="800" spc="131" strike="noStrike">
                <a:solidFill>
                  <a:srgbClr val="000000"/>
                </a:solidFill>
                <a:latin typeface="Linux Libertine O"/>
                <a:ea typeface="DejaVu Sans"/>
              </a:rPr>
              <a:t>is</a:t>
            </a:r>
            <a:r>
              <a:rPr b="0" lang="en-GB" sz="800" spc="287"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1769489</a:t>
            </a:r>
            <a:endParaRPr b="0" lang="en-GB" sz="800" spc="-1" strike="noStrike">
              <a:latin typeface="Arial"/>
            </a:endParaRPr>
          </a:p>
          <a:p>
            <a:pPr marL="7560">
              <a:lnSpc>
                <a:spcPts val="700"/>
              </a:lnSpc>
              <a:spcBef>
                <a:spcPts val="31"/>
              </a:spcBef>
              <a:buNone/>
            </a:pPr>
            <a:r>
              <a:rPr b="0" lang="en-GB" sz="800" spc="1" strike="noStrike">
                <a:solidFill>
                  <a:srgbClr val="000000"/>
                </a:solidFill>
                <a:latin typeface="Linux Libertine O"/>
                <a:ea typeface="DejaVu Sans"/>
              </a:rPr>
              <a:t>A</a:t>
            </a:r>
            <a:r>
              <a:rPr b="0" lang="en-GB" sz="800" spc="145" strike="noStrike">
                <a:solidFill>
                  <a:srgbClr val="000000"/>
                </a:solidFill>
                <a:latin typeface="Linux Libertine O"/>
                <a:ea typeface="DejaVu Sans"/>
              </a:rPr>
              <a:t>tt</a:t>
            </a:r>
            <a:r>
              <a:rPr b="0" lang="en-GB" sz="800" spc="60" strike="noStrike">
                <a:solidFill>
                  <a:srgbClr val="000000"/>
                </a:solidFill>
                <a:latin typeface="Linux Libertine O"/>
                <a:ea typeface="DejaVu Sans"/>
              </a:rPr>
              <a:t>a</a:t>
            </a:r>
            <a:r>
              <a:rPr b="0" lang="en-GB" sz="800" spc="92" strike="noStrike">
                <a:solidFill>
                  <a:srgbClr val="000000"/>
                </a:solidFill>
                <a:latin typeface="Linux Libertine O"/>
                <a:ea typeface="DejaVu Sans"/>
              </a:rPr>
              <a:t>c</a:t>
            </a:r>
            <a:r>
              <a:rPr b="0" lang="en-GB" sz="800" spc="32" strike="noStrike">
                <a:solidFill>
                  <a:srgbClr val="000000"/>
                </a:solidFill>
                <a:latin typeface="Linux Libertine O"/>
                <a:ea typeface="DejaVu Sans"/>
              </a:rPr>
              <a:t>h</a:t>
            </a:r>
            <a:r>
              <a:rPr b="0" lang="en-GB" sz="800" spc="46" strike="noStrike">
                <a:solidFill>
                  <a:srgbClr val="000000"/>
                </a:solidFill>
                <a:latin typeface="Linux Libertine O"/>
                <a:ea typeface="DejaVu Sans"/>
              </a:rPr>
              <a:t>e</a:t>
            </a:r>
            <a:r>
              <a:rPr b="0" lang="en-GB" sz="800" spc="-1" strike="noStrike">
                <a:solidFill>
                  <a:srgbClr val="000000"/>
                </a:solidFill>
                <a:latin typeface="Linux Libertine O"/>
                <a:ea typeface="DejaVu Sans"/>
              </a:rPr>
              <a:t>d</a:t>
            </a:r>
            <a:r>
              <a:rPr b="0" lang="en-GB" sz="800" spc="-35" strike="noStrike">
                <a:solidFill>
                  <a:srgbClr val="000000"/>
                </a:solidFill>
                <a:latin typeface="Linux Libertine O"/>
                <a:ea typeface="DejaVu Sans"/>
              </a:rPr>
              <a:t> </a:t>
            </a:r>
            <a:r>
              <a:rPr b="0" lang="en-GB" sz="800" spc="145" strike="noStrike">
                <a:solidFill>
                  <a:srgbClr val="000000"/>
                </a:solidFill>
                <a:latin typeface="Linux Libertine O"/>
                <a:ea typeface="DejaVu Sans"/>
              </a:rPr>
              <a:t>.</a:t>
            </a:r>
            <a:r>
              <a:rPr b="0" lang="en-GB" sz="800" spc="-1"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 </a:t>
            </a:r>
            <a:endParaRPr b="0" lang="en-GB" sz="800" spc="-1" strike="noStrike">
              <a:latin typeface="Arial"/>
            </a:endParaRPr>
          </a:p>
          <a:p>
            <a:pPr marL="7560">
              <a:lnSpc>
                <a:spcPts val="700"/>
              </a:lnSpc>
              <a:spcBef>
                <a:spcPts val="31"/>
              </a:spcBef>
              <a:buNone/>
            </a:pPr>
            <a:r>
              <a:rPr b="0" lang="en-GB" sz="800" spc="-160" strike="noStrike">
                <a:solidFill>
                  <a:srgbClr val="000000"/>
                </a:solidFill>
                <a:latin typeface="Linux Libertine O"/>
                <a:ea typeface="DejaVu Sans"/>
              </a:rPr>
              <a:t>M</a:t>
            </a:r>
            <a:r>
              <a:rPr b="0" lang="en-GB" sz="800" spc="35" strike="noStrike">
                <a:solidFill>
                  <a:srgbClr val="000000"/>
                </a:solidFill>
                <a:latin typeface="Linux Libertine O"/>
                <a:ea typeface="DejaVu Sans"/>
              </a:rPr>
              <a:t>e</a:t>
            </a:r>
            <a:r>
              <a:rPr b="0" lang="en-GB" sz="800" spc="-165" strike="noStrike">
                <a:solidFill>
                  <a:srgbClr val="000000"/>
                </a:solidFill>
                <a:latin typeface="Linux Libertine O"/>
                <a:ea typeface="DejaVu Sans"/>
              </a:rPr>
              <a:t>m</a:t>
            </a:r>
            <a:r>
              <a:rPr b="0" lang="en-GB" sz="800" spc="-1" strike="noStrike">
                <a:solidFill>
                  <a:srgbClr val="000000"/>
                </a:solidFill>
                <a:latin typeface="Linux Libertine O"/>
                <a:ea typeface="DejaVu Sans"/>
              </a:rPr>
              <a:t>   </a:t>
            </a:r>
            <a:r>
              <a:rPr b="0" lang="en-GB" sz="800" spc="-46" strike="noStrike">
                <a:solidFill>
                  <a:srgbClr val="000000"/>
                </a:solidFill>
                <a:latin typeface="Linux Libertine O"/>
                <a:ea typeface="DejaVu Sans"/>
              </a:rPr>
              <a:t> </a:t>
            </a:r>
            <a:r>
              <a:rPr b="0" lang="en-GB" sz="800" spc="92" strike="noStrike">
                <a:solidFill>
                  <a:srgbClr val="000000"/>
                </a:solidFill>
                <a:latin typeface="Linux Libertine O"/>
                <a:ea typeface="DejaVu Sans"/>
              </a:rPr>
              <a:t>c</a:t>
            </a:r>
            <a:r>
              <a:rPr b="0" lang="en-GB" sz="800" spc="32" strike="noStrike">
                <a:solidFill>
                  <a:srgbClr val="000000"/>
                </a:solidFill>
                <a:latin typeface="Linux Libertine O"/>
                <a:ea typeface="DejaVu Sans"/>
              </a:rPr>
              <a:t>on</a:t>
            </a:r>
            <a:r>
              <a:rPr b="0" lang="en-GB" sz="800" spc="145" strike="noStrike">
                <a:solidFill>
                  <a:srgbClr val="000000"/>
                </a:solidFill>
                <a:latin typeface="Linux Libertine O"/>
                <a:ea typeface="DejaVu Sans"/>
              </a:rPr>
              <a:t>t</a:t>
            </a:r>
            <a:r>
              <a:rPr b="0" lang="en-GB" sz="800" spc="46" strike="noStrike">
                <a:solidFill>
                  <a:srgbClr val="000000"/>
                </a:solidFill>
                <a:latin typeface="Linux Libertine O"/>
                <a:ea typeface="DejaVu Sans"/>
              </a:rPr>
              <a:t>e</a:t>
            </a:r>
            <a:r>
              <a:rPr b="0" lang="en-GB" sz="800" spc="32" strike="noStrike">
                <a:solidFill>
                  <a:srgbClr val="000000"/>
                </a:solidFill>
                <a:latin typeface="Linux Libertine O"/>
                <a:ea typeface="DejaVu Sans"/>
              </a:rPr>
              <a:t>n</a:t>
            </a:r>
            <a:r>
              <a:rPr b="0" lang="en-GB" sz="800" spc="145" strike="noStrike">
                <a:solidFill>
                  <a:srgbClr val="000000"/>
                </a:solidFill>
                <a:latin typeface="Linux Libertine O"/>
                <a:ea typeface="DejaVu Sans"/>
              </a:rPr>
              <a:t>t i</a:t>
            </a:r>
            <a:r>
              <a:rPr b="0" lang="en-GB" sz="800" spc="60" strike="noStrike">
                <a:solidFill>
                  <a:srgbClr val="000000"/>
                </a:solidFill>
                <a:latin typeface="Linux Libertine O"/>
                <a:ea typeface="DejaVu Sans"/>
              </a:rPr>
              <a:t>s</a:t>
            </a:r>
            <a:r>
              <a:rPr b="0" lang="en-GB" sz="800" spc="-1" strike="noStrike">
                <a:solidFill>
                  <a:srgbClr val="000000"/>
                </a:solidFill>
                <a:latin typeface="Linux Libertine O"/>
                <a:ea typeface="DejaVu Sans"/>
              </a:rPr>
              <a:t>  </a:t>
            </a:r>
            <a:r>
              <a:rPr b="0" lang="en-GB" sz="800" spc="46" strike="noStrike">
                <a:solidFill>
                  <a:srgbClr val="000000"/>
                </a:solidFill>
                <a:latin typeface="Linux Libertine O"/>
                <a:ea typeface="DejaVu Sans"/>
              </a:rPr>
              <a:t> </a:t>
            </a:r>
            <a:r>
              <a:rPr b="0" lang="en-GB" sz="800" spc="-1" strike="noStrike">
                <a:solidFill>
                  <a:srgbClr val="000000"/>
                </a:solidFill>
                <a:latin typeface="Linux Libertine O"/>
                <a:ea typeface="DejaVu Sans"/>
              </a:rPr>
              <a:t>1  </a:t>
            </a:r>
            <a:endParaRPr b="0" lang="en-GB" sz="800" spc="-1" strike="noStrike">
              <a:latin typeface="Arial"/>
            </a:endParaRPr>
          </a:p>
          <a:p>
            <a:pPr marL="7560">
              <a:lnSpc>
                <a:spcPts val="700"/>
              </a:lnSpc>
              <a:spcBef>
                <a:spcPts val="31"/>
              </a:spcBef>
              <a:buNone/>
            </a:pPr>
            <a:r>
              <a:rPr b="0" lang="en-GB" sz="800" spc="35" strike="noStrike">
                <a:solidFill>
                  <a:srgbClr val="000000"/>
                </a:solidFill>
                <a:latin typeface="Linux Libertine O"/>
                <a:ea typeface="DejaVu Sans"/>
              </a:rPr>
              <a:t>Changed</a:t>
            </a:r>
            <a:r>
              <a:rPr b="0" lang="en-GB" sz="800" spc="41" strike="noStrike">
                <a:solidFill>
                  <a:srgbClr val="000000"/>
                </a:solidFill>
                <a:latin typeface="Linux Libertine O"/>
                <a:ea typeface="DejaVu Sans"/>
              </a:rPr>
              <a:t> </a:t>
            </a:r>
            <a:r>
              <a:rPr b="0" lang="en-GB" sz="800" spc="-75" strike="noStrike">
                <a:solidFill>
                  <a:srgbClr val="000000"/>
                </a:solidFill>
                <a:latin typeface="Linux Libertine O"/>
                <a:ea typeface="DejaVu Sans"/>
              </a:rPr>
              <a:t>mem</a:t>
            </a:r>
            <a:r>
              <a:rPr b="0" lang="en-GB" sz="800" spc="-72" strike="noStrike">
                <a:solidFill>
                  <a:srgbClr val="000000"/>
                </a:solidFill>
                <a:latin typeface="Linux Libertine O"/>
                <a:ea typeface="DejaVu Sans"/>
              </a:rPr>
              <a:t> </a:t>
            </a:r>
            <a:r>
              <a:rPr b="0" lang="en-GB" sz="800" spc="131" strike="noStrike">
                <a:solidFill>
                  <a:srgbClr val="000000"/>
                </a:solidFill>
                <a:latin typeface="Linux Libertine O"/>
                <a:ea typeface="DejaVu Sans"/>
              </a:rPr>
              <a:t>is</a:t>
            </a:r>
            <a:r>
              <a:rPr b="0" lang="en-GB" sz="800" spc="137" strike="noStrike">
                <a:solidFill>
                  <a:srgbClr val="000000"/>
                </a:solidFill>
                <a:latin typeface="Linux Libertine O"/>
                <a:ea typeface="DejaVu Sans"/>
              </a:rPr>
              <a:t> </a:t>
            </a:r>
            <a:r>
              <a:rPr b="0" lang="en-GB" sz="800" spc="-12" strike="noStrike">
                <a:solidFill>
                  <a:srgbClr val="000000"/>
                </a:solidFill>
                <a:latin typeface="Linux Libertine O"/>
                <a:ea typeface="DejaVu Sans"/>
              </a:rPr>
              <a:t>now</a:t>
            </a:r>
            <a:r>
              <a:rPr b="0" lang="en-GB" sz="800" spc="-7" strike="noStrike">
                <a:solidFill>
                  <a:srgbClr val="000000"/>
                </a:solidFill>
                <a:latin typeface="Linux Libertine O"/>
                <a:ea typeface="DejaVu Sans"/>
              </a:rPr>
              <a:t> </a:t>
            </a:r>
            <a:r>
              <a:rPr b="0" lang="en-GB" sz="800" spc="-1" strike="noStrike">
                <a:solidFill>
                  <a:srgbClr val="000000"/>
                </a:solidFill>
                <a:latin typeface="Linux Libertine O"/>
                <a:ea typeface="DejaVu Sans"/>
              </a:rPr>
              <a:t>2  </a:t>
            </a:r>
            <a:endParaRPr b="0" lang="en-GB" sz="800" spc="-1" strike="noStrike">
              <a:latin typeface="Arial"/>
            </a:endParaRPr>
          </a:p>
          <a:p>
            <a:pPr marL="7560">
              <a:lnSpc>
                <a:spcPts val="700"/>
              </a:lnSpc>
              <a:spcBef>
                <a:spcPts val="31"/>
              </a:spcBef>
              <a:buNone/>
            </a:pPr>
            <a:r>
              <a:rPr b="0" lang="en-GB" sz="800" spc="41" strike="noStrike">
                <a:solidFill>
                  <a:srgbClr val="000000"/>
                </a:solidFill>
                <a:latin typeface="Linux Libertine O"/>
                <a:ea typeface="DejaVu Sans"/>
              </a:rPr>
              <a:t>Detachment</a:t>
            </a:r>
            <a:r>
              <a:rPr b="0" lang="en-GB" sz="800" spc="140" strike="noStrike">
                <a:solidFill>
                  <a:srgbClr val="000000"/>
                </a:solidFill>
                <a:latin typeface="Linux Libertine O"/>
                <a:ea typeface="DejaVu Sans"/>
              </a:rPr>
              <a:t> </a:t>
            </a:r>
            <a:r>
              <a:rPr b="0" lang="en-GB" sz="800" spc="-1" strike="noStrike">
                <a:solidFill>
                  <a:srgbClr val="000000"/>
                </a:solidFill>
                <a:latin typeface="Linux Libertine O"/>
                <a:ea typeface="DejaVu Sans"/>
              </a:rPr>
              <a:t>0</a:t>
            </a:r>
            <a:endParaRPr b="0" lang="en-GB" sz="800" spc="-1" strike="noStrike">
              <a:latin typeface="Arial"/>
            </a:endParaRPr>
          </a:p>
          <a:p>
            <a:pPr marL="5760">
              <a:lnSpc>
                <a:spcPts val="669"/>
              </a:lnSpc>
              <a:buNone/>
            </a:pPr>
            <a:r>
              <a:rPr b="0" lang="en-GB" sz="800" spc="52" strike="noStrike">
                <a:solidFill>
                  <a:srgbClr val="000000"/>
                </a:solidFill>
                <a:latin typeface="Linux Libertine O"/>
                <a:ea typeface="DejaVu Sans"/>
              </a:rPr>
              <a:t>a</a:t>
            </a:r>
            <a:r>
              <a:rPr b="0" lang="en-GB" sz="800" spc="21" strike="noStrike">
                <a:solidFill>
                  <a:srgbClr val="000000"/>
                </a:solidFill>
                <a:latin typeface="Linux Libertine O"/>
                <a:ea typeface="DejaVu Sans"/>
              </a:rPr>
              <a:t>d</a:t>
            </a:r>
            <a:r>
              <a:rPr b="0" lang="en-GB" sz="800" spc="-182" strike="noStrike">
                <a:solidFill>
                  <a:srgbClr val="000000"/>
                </a:solidFill>
                <a:latin typeface="Linux Libertine O"/>
                <a:ea typeface="DejaVu Sans"/>
              </a:rPr>
              <a:t>@</a:t>
            </a:r>
            <a:r>
              <a:rPr b="0" lang="en-GB" sz="800" spc="52" strike="noStrike">
                <a:solidFill>
                  <a:srgbClr val="000000"/>
                </a:solidFill>
                <a:latin typeface="Linux Libertine O"/>
                <a:ea typeface="DejaVu Sans"/>
              </a:rPr>
              <a:t>a</a:t>
            </a:r>
            <a:r>
              <a:rPr b="0" lang="en-GB" sz="800" spc="-1" strike="noStrike">
                <a:solidFill>
                  <a:srgbClr val="000000"/>
                </a:solidFill>
                <a:latin typeface="Linux Libertine O"/>
                <a:ea typeface="DejaVu Sans"/>
              </a:rPr>
              <a:t>d </a:t>
            </a:r>
            <a:r>
              <a:rPr b="0" lang="en-GB" sz="800" spc="111"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32" strike="noStrike">
                <a:solidFill>
                  <a:srgbClr val="000000"/>
                </a:solidFill>
                <a:latin typeface="Linux Libertine O"/>
                <a:ea typeface="DejaVu Sans"/>
              </a:rPr>
              <a:t>d</a:t>
            </a:r>
            <a:r>
              <a:rPr b="0" lang="en-GB" sz="800" spc="46" strike="noStrike">
                <a:solidFill>
                  <a:srgbClr val="000000"/>
                </a:solidFill>
                <a:latin typeface="Linux Libertine O"/>
                <a:ea typeface="DejaVu Sans"/>
              </a:rPr>
              <a:t>e</a:t>
            </a:r>
            <a:r>
              <a:rPr b="0" lang="en-GB" sz="800" spc="111" strike="noStrike">
                <a:solidFill>
                  <a:srgbClr val="000000"/>
                </a:solidFill>
                <a:latin typeface="Linux Libertine O"/>
                <a:ea typeface="DejaVu Sans"/>
              </a:rPr>
              <a:t>s</a:t>
            </a:r>
            <a:r>
              <a:rPr b="0" lang="en-GB" sz="800" spc="72" strike="noStrike">
                <a:solidFill>
                  <a:srgbClr val="000000"/>
                </a:solidFill>
                <a:latin typeface="Linux Libertine O"/>
                <a:ea typeface="DejaVu Sans"/>
              </a:rPr>
              <a:t>k</a:t>
            </a:r>
            <a:r>
              <a:rPr b="0" lang="en-GB" sz="800" spc="145" strike="noStrike">
                <a:solidFill>
                  <a:srgbClr val="000000"/>
                </a:solidFill>
                <a:latin typeface="Linux Libertine O"/>
                <a:ea typeface="DejaVu Sans"/>
              </a:rPr>
              <a:t>t</a:t>
            </a:r>
            <a:r>
              <a:rPr b="0" lang="en-GB" sz="800" spc="32" strike="noStrike">
                <a:solidFill>
                  <a:srgbClr val="000000"/>
                </a:solidFill>
                <a:latin typeface="Linux Libertine O"/>
                <a:ea typeface="DejaVu Sans"/>
              </a:rPr>
              <a:t>o</a:t>
            </a:r>
            <a:r>
              <a:rPr b="0" lang="en-GB" sz="800" spc="-1" strike="noStrike">
                <a:solidFill>
                  <a:srgbClr val="000000"/>
                </a:solidFill>
                <a:latin typeface="Linux Libertine O"/>
                <a:ea typeface="DejaVu Sans"/>
              </a:rPr>
              <a:t>p</a:t>
            </a:r>
            <a:r>
              <a:rPr b="0" lang="en-GB" sz="800" spc="-26" strike="noStrike">
                <a:solidFill>
                  <a:srgbClr val="000000"/>
                </a:solidFill>
                <a:latin typeface="Linux Libertine O"/>
                <a:ea typeface="DejaVu Sans"/>
              </a:rPr>
              <a:t> </a:t>
            </a:r>
            <a:r>
              <a:rPr b="0" lang="en-GB" sz="800" spc="180" strike="noStrike">
                <a:solidFill>
                  <a:srgbClr val="000000"/>
                </a:solidFill>
                <a:latin typeface="Linux Libertine O"/>
                <a:ea typeface="DejaVu Sans"/>
              </a:rPr>
              <a:t>:</a:t>
            </a:r>
            <a:r>
              <a:rPr b="0" lang="en-GB" sz="800" spc="35" strike="noStrike">
                <a:solidFill>
                  <a:srgbClr val="000000"/>
                </a:solidFill>
                <a:latin typeface="Linux Libertine O"/>
                <a:ea typeface="DejaVu Sans"/>
              </a:rPr>
              <a:t>~</a:t>
            </a:r>
            <a:r>
              <a:rPr b="0" lang="en-GB" sz="800" spc="66" strike="noStrike">
                <a:solidFill>
                  <a:srgbClr val="000000"/>
                </a:solidFill>
                <a:latin typeface="Linux Libertine O"/>
                <a:ea typeface="DejaVu Sans"/>
              </a:rPr>
              <a:t>/</a:t>
            </a:r>
            <a:r>
              <a:rPr b="0" lang="en-GB" sz="800" spc="-26" strike="noStrike">
                <a:solidFill>
                  <a:srgbClr val="000000"/>
                </a:solidFill>
                <a:latin typeface="Linux Libertine O"/>
                <a:ea typeface="DejaVu Sans"/>
              </a:rPr>
              <a:t> </a:t>
            </a:r>
            <a:r>
              <a:rPr b="0" lang="en-GB" sz="800" spc="72" strike="noStrike">
                <a:solidFill>
                  <a:srgbClr val="000000"/>
                </a:solidFill>
                <a:latin typeface="Linux Libertine O"/>
                <a:ea typeface="DejaVu Sans"/>
              </a:rPr>
              <a:t>S</a:t>
            </a:r>
            <a:r>
              <a:rPr b="0" lang="en-GB" sz="800" spc="46" strike="noStrike">
                <a:solidFill>
                  <a:srgbClr val="000000"/>
                </a:solidFill>
                <a:latin typeface="Linux Libertine O"/>
                <a:ea typeface="DejaVu Sans"/>
              </a:rPr>
              <a:t>e</a:t>
            </a:r>
            <a:r>
              <a:rPr b="0" lang="en-GB" sz="800" spc="145" strike="noStrike">
                <a:solidFill>
                  <a:srgbClr val="000000"/>
                </a:solidFill>
                <a:latin typeface="Linux Libertine O"/>
                <a:ea typeface="DejaVu Sans"/>
              </a:rPr>
              <a:t>t</a:t>
            </a:r>
            <a:r>
              <a:rPr b="0" lang="en-GB" sz="800" spc="41" strike="noStrike">
                <a:solidFill>
                  <a:srgbClr val="000000"/>
                </a:solidFill>
                <a:latin typeface="Linux Libertine O"/>
                <a:ea typeface="DejaVu Sans"/>
              </a:rPr>
              <a:t>00</a:t>
            </a:r>
            <a:r>
              <a:rPr b="0" lang="en-GB" sz="800" spc="-1" strike="noStrike">
                <a:solidFill>
                  <a:srgbClr val="000000"/>
                </a:solidFill>
                <a:latin typeface="Linux Libertine O"/>
                <a:ea typeface="DejaVu Sans"/>
              </a:rPr>
              <a:t>8</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100" strike="noStrike">
                <a:solidFill>
                  <a:srgbClr val="000000"/>
                </a:solidFill>
                <a:latin typeface="Linux Libertine O"/>
                <a:ea typeface="DejaVu Sans"/>
              </a:rPr>
              <a:t>s</a:t>
            </a:r>
            <a:r>
              <a:rPr b="0" lang="en-GB" sz="800" spc="126" strike="noStrike">
                <a:solidFill>
                  <a:srgbClr val="000000"/>
                </a:solidFill>
                <a:latin typeface="Linux Libertine O"/>
                <a:ea typeface="DejaVu Sans"/>
              </a:rPr>
              <a:t>r</a:t>
            </a:r>
            <a:r>
              <a:rPr b="0" lang="en-GB" sz="800" spc="41" strike="noStrike">
                <a:solidFill>
                  <a:srgbClr val="000000"/>
                </a:solidFill>
                <a:latin typeface="Linux Libertine O"/>
                <a:ea typeface="DejaVu Sans"/>
              </a:rPr>
              <a:t>c</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46" strike="noStrike">
                <a:solidFill>
                  <a:srgbClr val="000000"/>
                </a:solidFill>
                <a:latin typeface="Linux Libertine O"/>
                <a:ea typeface="DejaVu Sans"/>
              </a:rPr>
              <a:t> </a:t>
            </a:r>
            <a:r>
              <a:rPr b="0" lang="en-GB" sz="800" spc="72" strike="noStrike">
                <a:solidFill>
                  <a:srgbClr val="000000"/>
                </a:solidFill>
                <a:latin typeface="Linux Libertine O"/>
                <a:ea typeface="DejaVu Sans"/>
              </a:rPr>
              <a:t>S</a:t>
            </a:r>
            <a:r>
              <a:rPr b="0" lang="en-GB" sz="800" spc="32" strike="noStrike">
                <a:solidFill>
                  <a:srgbClr val="000000"/>
                </a:solidFill>
                <a:latin typeface="Linux Libertine O"/>
                <a:ea typeface="DejaVu Sans"/>
              </a:rPr>
              <a:t>h</a:t>
            </a:r>
            <a:r>
              <a:rPr b="0" lang="en-GB" sz="800" spc="60" strike="noStrike">
                <a:solidFill>
                  <a:srgbClr val="000000"/>
                </a:solidFill>
                <a:latin typeface="Linux Libertine O"/>
                <a:ea typeface="DejaVu Sans"/>
              </a:rPr>
              <a:t>a</a:t>
            </a:r>
            <a:r>
              <a:rPr b="0" lang="en-GB" sz="800" spc="137" strike="noStrike">
                <a:solidFill>
                  <a:srgbClr val="000000"/>
                </a:solidFill>
                <a:latin typeface="Linux Libertine O"/>
                <a:ea typeface="DejaVu Sans"/>
              </a:rPr>
              <a:t>r</a:t>
            </a:r>
            <a:r>
              <a:rPr b="0" lang="en-GB" sz="800" spc="46" strike="noStrike">
                <a:solidFill>
                  <a:srgbClr val="000000"/>
                </a:solidFill>
                <a:latin typeface="Linux Libertine O"/>
                <a:ea typeface="DejaVu Sans"/>
              </a:rPr>
              <a:t>e</a:t>
            </a:r>
            <a:r>
              <a:rPr b="0" lang="en-GB" sz="800" spc="-1" strike="noStrike">
                <a:solidFill>
                  <a:srgbClr val="000000"/>
                </a:solidFill>
                <a:latin typeface="Linux Libertine O"/>
                <a:ea typeface="DejaVu Sans"/>
              </a:rPr>
              <a:t>d</a:t>
            </a:r>
            <a:r>
              <a:rPr b="0" lang="en-GB" sz="800" spc="-86" strike="noStrike">
                <a:solidFill>
                  <a:srgbClr val="000000"/>
                </a:solidFill>
                <a:latin typeface="Linux Libertine O"/>
                <a:ea typeface="DejaVu Sans"/>
              </a:rPr>
              <a:t> </a:t>
            </a:r>
            <a:r>
              <a:rPr b="0" lang="en-GB" sz="800" spc="72" strike="noStrike">
                <a:solidFill>
                  <a:srgbClr val="000000"/>
                </a:solidFill>
                <a:latin typeface="Linux Libertine O"/>
                <a:ea typeface="DejaVu Sans"/>
              </a:rPr>
              <a:t>S</a:t>
            </a:r>
            <a:r>
              <a:rPr b="0" lang="en-GB" sz="800" spc="46" strike="noStrike">
                <a:solidFill>
                  <a:srgbClr val="000000"/>
                </a:solidFill>
                <a:latin typeface="Linux Libertine O"/>
                <a:ea typeface="DejaVu Sans"/>
              </a:rPr>
              <a:t>e</a:t>
            </a:r>
            <a:r>
              <a:rPr b="0" lang="en-GB" sz="800" spc="66" strike="noStrike">
                <a:solidFill>
                  <a:srgbClr val="000000"/>
                </a:solidFill>
                <a:latin typeface="Linux Libertine O"/>
                <a:ea typeface="DejaVu Sans"/>
              </a:rPr>
              <a:t>g</a:t>
            </a:r>
            <a:r>
              <a:rPr b="0" lang="en-GB" sz="800" spc="-114" strike="noStrike">
                <a:solidFill>
                  <a:srgbClr val="000000"/>
                </a:solidFill>
                <a:latin typeface="Linux Libertine O"/>
                <a:ea typeface="DejaVu Sans"/>
              </a:rPr>
              <a:t>m</a:t>
            </a:r>
            <a:r>
              <a:rPr b="0" lang="en-GB" sz="800" spc="46" strike="noStrike">
                <a:solidFill>
                  <a:srgbClr val="000000"/>
                </a:solidFill>
                <a:latin typeface="Linux Libertine O"/>
                <a:ea typeface="DejaVu Sans"/>
              </a:rPr>
              <a:t>e</a:t>
            </a:r>
            <a:r>
              <a:rPr b="0" lang="en-GB" sz="800" spc="32" strike="noStrike">
                <a:solidFill>
                  <a:srgbClr val="000000"/>
                </a:solidFill>
                <a:latin typeface="Linux Libertine O"/>
                <a:ea typeface="DejaVu Sans"/>
              </a:rPr>
              <a:t>n</a:t>
            </a:r>
            <a:r>
              <a:rPr b="0" lang="en-GB" sz="800" spc="145" strike="noStrike">
                <a:solidFill>
                  <a:srgbClr val="000000"/>
                </a:solidFill>
                <a:latin typeface="Linux Libertine O"/>
                <a:ea typeface="DejaVu Sans"/>
              </a:rPr>
              <a:t>t</a:t>
            </a:r>
            <a:r>
              <a:rPr b="0" lang="en-GB" sz="800" spc="111" strike="noStrike">
                <a:solidFill>
                  <a:srgbClr val="000000"/>
                </a:solidFill>
                <a:latin typeface="Linux Libertine O"/>
                <a:ea typeface="DejaVu Sans"/>
              </a:rPr>
              <a:t>s</a:t>
            </a:r>
            <a:r>
              <a:rPr b="0" lang="en-GB" sz="800" spc="-1" strike="noStrike">
                <a:solidFill>
                  <a:srgbClr val="000000"/>
                </a:solidFill>
                <a:latin typeface="Linux Libertine O"/>
                <a:ea typeface="DejaVu Sans"/>
              </a:rPr>
              <a:t>$</a:t>
            </a:r>
            <a:endParaRPr b="0" lang="en-GB" sz="800" spc="-1" strike="noStrike">
              <a:latin typeface="Arial"/>
            </a:endParaRPr>
          </a:p>
        </p:txBody>
      </p:sp>
      <p:sp>
        <p:nvSpPr>
          <p:cNvPr id="140" name="object 7"/>
          <p:cNvSpPr/>
          <p:nvPr/>
        </p:nvSpPr>
        <p:spPr>
          <a:xfrm>
            <a:off x="347040" y="2290320"/>
            <a:ext cx="325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26" strike="noStrike">
                <a:solidFill>
                  <a:srgbClr val="000000"/>
                </a:solidFill>
                <a:latin typeface="Tahoma"/>
                <a:ea typeface="DejaVu Sans"/>
              </a:rPr>
              <a:t>Providing</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final</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input</a:t>
            </a:r>
            <a:r>
              <a:rPr b="0" lang="en-GB" sz="1100" spc="-1" strike="noStrike">
                <a:solidFill>
                  <a:srgbClr val="000000"/>
                </a:solidFill>
                <a:latin typeface="Tahoma"/>
                <a:ea typeface="DejaVu Sans"/>
              </a:rPr>
              <a:t> </a:t>
            </a:r>
            <a:r>
              <a:rPr b="0" lang="en-GB" sz="1100" spc="-15" strike="noStrike">
                <a:solidFill>
                  <a:srgbClr val="000000"/>
                </a:solidFill>
                <a:latin typeface="Tahoma"/>
                <a:ea typeface="DejaVu Sans"/>
              </a:rPr>
              <a:t>to</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”I”:</a:t>
            </a:r>
            <a:endParaRPr b="0" lang="en-GB" sz="1100" spc="-1" strike="noStrike">
              <a:latin typeface="Arial"/>
            </a:endParaRPr>
          </a:p>
        </p:txBody>
      </p:sp>
      <p:sp>
        <p:nvSpPr>
          <p:cNvPr id="141" name="object 8"/>
          <p:cNvSpPr/>
          <p:nvPr/>
        </p:nvSpPr>
        <p:spPr>
          <a:xfrm>
            <a:off x="359640" y="2556000"/>
            <a:ext cx="3886920" cy="345240"/>
          </a:xfrm>
          <a:prstGeom prst="rect">
            <a:avLst/>
          </a:prstGeom>
          <a:solidFill>
            <a:srgbClr val="00fefe"/>
          </a:solidFill>
          <a:ln w="0">
            <a:noFill/>
          </a:ln>
        </p:spPr>
        <p:style>
          <a:lnRef idx="0"/>
          <a:fillRef idx="0"/>
          <a:effectRef idx="0"/>
          <a:fontRef idx="minor"/>
        </p:style>
        <p:txBody>
          <a:bodyPr lIns="0" rIns="0" tIns="0" bIns="0" anchor="t">
            <a:spAutoFit/>
          </a:bodyPr>
          <a:p>
            <a:pPr marL="5760">
              <a:lnSpc>
                <a:spcPts val="601"/>
              </a:lnSpc>
              <a:buNone/>
            </a:pPr>
            <a:r>
              <a:rPr b="0" lang="en-GB" sz="800" spc="60" strike="noStrike">
                <a:solidFill>
                  <a:srgbClr val="000000"/>
                </a:solidFill>
                <a:latin typeface="Linux Libertine O"/>
                <a:ea typeface="DejaVu Sans"/>
              </a:rPr>
              <a:t>S</a:t>
            </a:r>
            <a:r>
              <a:rPr b="0" lang="en-GB" sz="800" spc="137" strike="noStrike">
                <a:solidFill>
                  <a:srgbClr val="000000"/>
                </a:solidFill>
                <a:latin typeface="Linux Libertine O"/>
                <a:ea typeface="DejaVu Sans"/>
              </a:rPr>
              <a:t>t</a:t>
            </a:r>
            <a:r>
              <a:rPr b="0" lang="en-GB" sz="800" spc="52" strike="noStrike">
                <a:solidFill>
                  <a:srgbClr val="000000"/>
                </a:solidFill>
                <a:latin typeface="Linux Libertine O"/>
                <a:ea typeface="DejaVu Sans"/>
              </a:rPr>
              <a:t>a</a:t>
            </a:r>
            <a:r>
              <a:rPr b="0" lang="en-GB" sz="800" spc="126" strike="noStrike">
                <a:solidFill>
                  <a:srgbClr val="000000"/>
                </a:solidFill>
                <a:latin typeface="Linux Libertine O"/>
                <a:ea typeface="DejaVu Sans"/>
              </a:rPr>
              <a:t>r</a:t>
            </a:r>
            <a:r>
              <a:rPr b="0" lang="en-GB" sz="800" spc="94" strike="noStrike">
                <a:solidFill>
                  <a:srgbClr val="000000"/>
                </a:solidFill>
                <a:latin typeface="Linux Libertine O"/>
                <a:ea typeface="DejaVu Sans"/>
              </a:rPr>
              <a:t>t</a:t>
            </a:r>
            <a:r>
              <a:rPr b="0" lang="en-GB" sz="800" spc="-1" strike="noStrike">
                <a:solidFill>
                  <a:srgbClr val="000000"/>
                </a:solidFill>
                <a:latin typeface="Linux Libertine O"/>
                <a:ea typeface="DejaVu Sans"/>
              </a:rPr>
              <a:t>   </a:t>
            </a:r>
            <a:r>
              <a:rPr b="0" lang="en-GB" sz="800" spc="-12" strike="noStrike">
                <a:solidFill>
                  <a:srgbClr val="000000"/>
                </a:solidFill>
                <a:latin typeface="Linux Libertine O"/>
                <a:ea typeface="DejaVu Sans"/>
              </a:rPr>
              <a:t> </a:t>
            </a:r>
            <a:r>
              <a:rPr b="0" lang="en-GB" sz="800" spc="21" strike="noStrike">
                <a:solidFill>
                  <a:srgbClr val="000000"/>
                </a:solidFill>
                <a:latin typeface="Linux Libertine O"/>
                <a:ea typeface="DejaVu Sans"/>
              </a:rPr>
              <a:t>o</a:t>
            </a:r>
            <a:r>
              <a:rPr b="0" lang="en-GB" sz="800" spc="137" strike="noStrike">
                <a:solidFill>
                  <a:srgbClr val="000000"/>
                </a:solidFill>
                <a:latin typeface="Linux Libertine O"/>
                <a:ea typeface="DejaVu Sans"/>
              </a:rPr>
              <a:t>t</a:t>
            </a:r>
            <a:r>
              <a:rPr b="0" lang="en-GB" sz="800" spc="21" strike="noStrike">
                <a:solidFill>
                  <a:srgbClr val="000000"/>
                </a:solidFill>
                <a:latin typeface="Linux Libertine O"/>
                <a:ea typeface="DejaVu Sans"/>
              </a:rPr>
              <a:t>h</a:t>
            </a:r>
            <a:r>
              <a:rPr b="0" lang="en-GB" sz="800" spc="35" strike="noStrike">
                <a:solidFill>
                  <a:srgbClr val="000000"/>
                </a:solidFill>
                <a:latin typeface="Linux Libertine O"/>
                <a:ea typeface="DejaVu Sans"/>
              </a:rPr>
              <a:t>e</a:t>
            </a:r>
            <a:r>
              <a:rPr b="0" lang="en-GB" sz="800" spc="86" strike="noStrike">
                <a:solidFill>
                  <a:srgbClr val="000000"/>
                </a:solidFill>
                <a:latin typeface="Linux Libertine O"/>
                <a:ea typeface="DejaVu Sans"/>
              </a:rPr>
              <a:t>r</a:t>
            </a:r>
            <a:r>
              <a:rPr b="0" lang="en-GB" sz="800" spc="-1" strike="noStrike">
                <a:solidFill>
                  <a:srgbClr val="000000"/>
                </a:solidFill>
                <a:latin typeface="Linux Libertine O"/>
                <a:ea typeface="DejaVu Sans"/>
              </a:rPr>
              <a:t>   </a:t>
            </a:r>
            <a:r>
              <a:rPr b="0" lang="en-GB" sz="800" spc="-12" strike="noStrike">
                <a:solidFill>
                  <a:srgbClr val="000000"/>
                </a:solidFill>
                <a:latin typeface="Linux Libertine O"/>
                <a:ea typeface="DejaVu Sans"/>
              </a:rPr>
              <a:t> </a:t>
            </a:r>
            <a:r>
              <a:rPr b="0" lang="en-GB" sz="800" spc="32" strike="noStrike">
                <a:solidFill>
                  <a:srgbClr val="000000"/>
                </a:solidFill>
                <a:latin typeface="Linux Libertine O"/>
                <a:ea typeface="DejaVu Sans"/>
              </a:rPr>
              <a:t>p</a:t>
            </a:r>
            <a:r>
              <a:rPr b="0" lang="en-GB" sz="800" spc="137" strike="noStrike">
                <a:solidFill>
                  <a:srgbClr val="000000"/>
                </a:solidFill>
                <a:latin typeface="Linux Libertine O"/>
                <a:ea typeface="DejaVu Sans"/>
              </a:rPr>
              <a:t>r</a:t>
            </a:r>
            <a:r>
              <a:rPr b="0" lang="en-GB" sz="800" spc="32" strike="noStrike">
                <a:solidFill>
                  <a:srgbClr val="000000"/>
                </a:solidFill>
                <a:latin typeface="Linux Libertine O"/>
                <a:ea typeface="DejaVu Sans"/>
              </a:rPr>
              <a:t>o</a:t>
            </a:r>
            <a:r>
              <a:rPr b="0" lang="en-GB" sz="800" spc="92" strike="noStrike">
                <a:solidFill>
                  <a:srgbClr val="000000"/>
                </a:solidFill>
                <a:latin typeface="Linux Libertine O"/>
                <a:ea typeface="DejaVu Sans"/>
              </a:rPr>
              <a:t>c</a:t>
            </a:r>
            <a:r>
              <a:rPr b="0" lang="en-GB" sz="800" spc="46" strike="noStrike">
                <a:solidFill>
                  <a:srgbClr val="000000"/>
                </a:solidFill>
                <a:latin typeface="Linux Libertine O"/>
                <a:ea typeface="DejaVu Sans"/>
              </a:rPr>
              <a:t>e</a:t>
            </a:r>
            <a:r>
              <a:rPr b="0" lang="en-GB" sz="800" spc="111" strike="noStrike">
                <a:solidFill>
                  <a:srgbClr val="000000"/>
                </a:solidFill>
                <a:latin typeface="Linux Libertine O"/>
                <a:ea typeface="DejaVu Sans"/>
              </a:rPr>
              <a:t>s</a:t>
            </a:r>
            <a:r>
              <a:rPr b="0" lang="en-GB" sz="800" spc="60" strike="noStrike">
                <a:solidFill>
                  <a:srgbClr val="000000"/>
                </a:solidFill>
                <a:latin typeface="Linux Libertine O"/>
                <a:ea typeface="DejaVu Sans"/>
              </a:rPr>
              <a:t>s</a:t>
            </a:r>
            <a:r>
              <a:rPr b="0" lang="en-GB" sz="800" spc="-46" strike="noStrike">
                <a:solidFill>
                  <a:srgbClr val="000000"/>
                </a:solidFill>
                <a:latin typeface="Linux Libertine O"/>
                <a:ea typeface="DejaVu Sans"/>
              </a:rPr>
              <a:t> </a:t>
            </a:r>
            <a:r>
              <a:rPr b="0" lang="en-GB" sz="800" spc="145" strike="noStrike">
                <a:solidFill>
                  <a:srgbClr val="000000"/>
                </a:solidFill>
                <a:latin typeface="Linux Libertine O"/>
                <a:ea typeface="DejaVu Sans"/>
              </a:rPr>
              <a:t>.</a:t>
            </a:r>
            <a:r>
              <a:rPr b="0" lang="en-GB" sz="800" spc="-1" strike="noStrike">
                <a:solidFill>
                  <a:srgbClr val="000000"/>
                </a:solidFill>
                <a:latin typeface="Linux Libertine O"/>
                <a:ea typeface="DejaVu Sans"/>
              </a:rPr>
              <a:t>  </a:t>
            </a:r>
            <a:r>
              <a:rPr b="0" lang="en-GB" sz="800" spc="35" strike="noStrike">
                <a:solidFill>
                  <a:srgbClr val="000000"/>
                </a:solidFill>
                <a:latin typeface="Linux Libertine O"/>
                <a:ea typeface="DejaVu Sans"/>
              </a:rPr>
              <a:t> </a:t>
            </a:r>
            <a:r>
              <a:rPr b="0" lang="en-GB" sz="800" spc="46" strike="noStrike">
                <a:solidFill>
                  <a:srgbClr val="000000"/>
                </a:solidFill>
                <a:latin typeface="Linux Libertine O"/>
                <a:ea typeface="DejaVu Sans"/>
              </a:rPr>
              <a:t>&gt;</a:t>
            </a:r>
            <a:r>
              <a:rPr b="0" lang="en-GB" sz="800" spc="60" strike="noStrike">
                <a:solidFill>
                  <a:srgbClr val="000000"/>
                </a:solidFill>
                <a:latin typeface="Linux Libertine O"/>
                <a:ea typeface="DejaVu Sans"/>
              </a:rPr>
              <a:t>s</a:t>
            </a:r>
            <a:endParaRPr b="0" lang="en-GB" sz="800" spc="-1" strike="noStrike">
              <a:latin typeface="Arial"/>
            </a:endParaRPr>
          </a:p>
          <a:p>
            <a:pPr marL="7560" indent="-1800">
              <a:lnSpc>
                <a:spcPts val="700"/>
              </a:lnSpc>
              <a:spcBef>
                <a:spcPts val="26"/>
              </a:spcBef>
              <a:buNone/>
              <a:tabLst>
                <a:tab algn="l" pos="0"/>
              </a:tabLst>
            </a:pPr>
            <a:r>
              <a:rPr b="0" lang="en-GB" sz="800" spc="-75" strike="noStrike">
                <a:solidFill>
                  <a:srgbClr val="000000"/>
                </a:solidFill>
                <a:latin typeface="Linux Libertine O"/>
                <a:ea typeface="DejaVu Sans"/>
              </a:rPr>
              <a:t>mem</a:t>
            </a:r>
            <a:r>
              <a:rPr b="0" lang="en-GB" sz="800" spc="-46" strike="noStrike">
                <a:solidFill>
                  <a:srgbClr val="000000"/>
                </a:solidFill>
                <a:latin typeface="Linux Libertine O"/>
                <a:ea typeface="DejaVu Sans"/>
              </a:rPr>
              <a:t> </a:t>
            </a:r>
            <a:r>
              <a:rPr b="0" lang="en-GB" sz="800" spc="131" strike="noStrike">
                <a:solidFill>
                  <a:srgbClr val="000000"/>
                </a:solidFill>
                <a:latin typeface="Linux Libertine O"/>
                <a:ea typeface="DejaVu Sans"/>
              </a:rPr>
              <a:t>is</a:t>
            </a:r>
            <a:r>
              <a:rPr b="0" lang="en-GB" sz="800" spc="276" strike="noStrike">
                <a:solidFill>
                  <a:srgbClr val="000000"/>
                </a:solidFill>
                <a:latin typeface="Linux Libertine O"/>
                <a:ea typeface="DejaVu Sans"/>
              </a:rPr>
              <a:t> </a:t>
            </a:r>
            <a:r>
              <a:rPr b="0" lang="en-GB" sz="800" spc="-12" strike="noStrike">
                <a:solidFill>
                  <a:srgbClr val="000000"/>
                </a:solidFill>
                <a:latin typeface="Linux Libertine O"/>
                <a:ea typeface="DejaVu Sans"/>
              </a:rPr>
              <a:t>now</a:t>
            </a:r>
            <a:r>
              <a:rPr b="0" lang="en-GB" sz="800" spc="41" strike="noStrike">
                <a:solidFill>
                  <a:srgbClr val="000000"/>
                </a:solidFill>
                <a:latin typeface="Linux Libertine O"/>
                <a:ea typeface="DejaVu Sans"/>
              </a:rPr>
              <a:t> </a:t>
            </a:r>
            <a:r>
              <a:rPr b="0" lang="en-GB" sz="800" spc="-1" strike="noStrike">
                <a:solidFill>
                  <a:srgbClr val="000000"/>
                </a:solidFill>
                <a:latin typeface="Linux Libertine O"/>
                <a:ea typeface="DejaVu Sans"/>
              </a:rPr>
              <a:t>2 </a:t>
            </a:r>
            <a:r>
              <a:rPr b="0" lang="en-GB" sz="800" spc="-126" strike="noStrike">
                <a:solidFill>
                  <a:srgbClr val="000000"/>
                </a:solidFill>
                <a:latin typeface="Linux Libertine O"/>
                <a:ea typeface="DejaVu Sans"/>
              </a:rPr>
              <a:t> </a:t>
            </a:r>
            <a:endParaRPr b="0" lang="en-GB" sz="800" spc="-1" strike="noStrike">
              <a:latin typeface="Arial"/>
            </a:endParaRPr>
          </a:p>
          <a:p>
            <a:pPr marL="7560" indent="-1800">
              <a:lnSpc>
                <a:spcPts val="700"/>
              </a:lnSpc>
              <a:spcBef>
                <a:spcPts val="26"/>
              </a:spcBef>
              <a:buNone/>
              <a:tabLst>
                <a:tab algn="l" pos="0"/>
              </a:tabLst>
            </a:pPr>
            <a:r>
              <a:rPr b="0" lang="en-GB" sz="800" spc="21" strike="noStrike">
                <a:solidFill>
                  <a:srgbClr val="000000"/>
                </a:solidFill>
                <a:latin typeface="Linux Libertine O"/>
                <a:ea typeface="DejaVu Sans"/>
              </a:rPr>
              <a:t>R</a:t>
            </a:r>
            <a:r>
              <a:rPr b="0" lang="en-GB" sz="800" spc="46" strike="noStrike">
                <a:solidFill>
                  <a:srgbClr val="000000"/>
                </a:solidFill>
                <a:latin typeface="Linux Libertine O"/>
                <a:ea typeface="DejaVu Sans"/>
              </a:rPr>
              <a:t>e</a:t>
            </a:r>
            <a:r>
              <a:rPr b="0" lang="en-GB" sz="800" spc="-114" strike="noStrike">
                <a:solidFill>
                  <a:srgbClr val="000000"/>
                </a:solidFill>
                <a:latin typeface="Linux Libertine O"/>
                <a:ea typeface="DejaVu Sans"/>
              </a:rPr>
              <a:t>m</a:t>
            </a:r>
            <a:r>
              <a:rPr b="0" lang="en-GB" sz="800" spc="32" strike="noStrike">
                <a:solidFill>
                  <a:srgbClr val="000000"/>
                </a:solidFill>
                <a:latin typeface="Linux Libertine O"/>
                <a:ea typeface="DejaVu Sans"/>
              </a:rPr>
              <a:t>o</a:t>
            </a:r>
            <a:r>
              <a:rPr b="0" lang="en-GB" sz="800" spc="77" strike="noStrike">
                <a:solidFill>
                  <a:srgbClr val="000000"/>
                </a:solidFill>
                <a:latin typeface="Linux Libertine O"/>
                <a:ea typeface="DejaVu Sans"/>
              </a:rPr>
              <a:t>v</a:t>
            </a:r>
            <a:r>
              <a:rPr b="0" lang="en-GB" sz="800" spc="46" strike="noStrike">
                <a:solidFill>
                  <a:srgbClr val="000000"/>
                </a:solidFill>
                <a:latin typeface="Linux Libertine O"/>
                <a:ea typeface="DejaVu Sans"/>
              </a:rPr>
              <a:t>e</a:t>
            </a:r>
            <a:r>
              <a:rPr b="0" lang="en-GB" sz="800" spc="-1" strike="noStrike">
                <a:solidFill>
                  <a:srgbClr val="000000"/>
                </a:solidFill>
                <a:latin typeface="Linux Libertine O"/>
                <a:ea typeface="DejaVu Sans"/>
              </a:rPr>
              <a:t>d</a:t>
            </a:r>
            <a:r>
              <a:rPr b="0" lang="en-GB" sz="800" spc="-46" strike="noStrike">
                <a:solidFill>
                  <a:srgbClr val="000000"/>
                </a:solidFill>
                <a:latin typeface="Linux Libertine O"/>
                <a:ea typeface="DejaVu Sans"/>
              </a:rPr>
              <a:t> </a:t>
            </a:r>
            <a:r>
              <a:rPr b="0" lang="en-GB" sz="800" spc="145" strike="noStrike">
                <a:solidFill>
                  <a:srgbClr val="000000"/>
                </a:solidFill>
                <a:latin typeface="Linux Libertine O"/>
                <a:ea typeface="DejaVu Sans"/>
              </a:rPr>
              <a:t>.</a:t>
            </a:r>
            <a:r>
              <a:rPr b="0" lang="en-GB" sz="800" spc="-1" strike="noStrike">
                <a:solidFill>
                  <a:srgbClr val="000000"/>
                </a:solidFill>
                <a:latin typeface="Linux Libertine O"/>
                <a:ea typeface="DejaVu Sans"/>
              </a:rPr>
              <a:t>  </a:t>
            </a:r>
            <a:r>
              <a:rPr b="0" lang="en-GB" sz="800" spc="21" strike="noStrike">
                <a:solidFill>
                  <a:srgbClr val="000000"/>
                </a:solidFill>
                <a:latin typeface="Linux Libertine O"/>
                <a:ea typeface="DejaVu Sans"/>
              </a:rPr>
              <a:t> </a:t>
            </a:r>
            <a:r>
              <a:rPr b="0" lang="en-GB" sz="800" spc="-1" strike="noStrike">
                <a:solidFill>
                  <a:srgbClr val="000000"/>
                </a:solidFill>
                <a:latin typeface="Linux Libertine O"/>
                <a:ea typeface="DejaVu Sans"/>
              </a:rPr>
              <a:t>0</a:t>
            </a:r>
            <a:endParaRPr b="0" lang="en-GB" sz="800" spc="-1" strike="noStrike">
              <a:latin typeface="Arial"/>
            </a:endParaRPr>
          </a:p>
          <a:p>
            <a:pPr marL="5760" indent="-1800">
              <a:lnSpc>
                <a:spcPts val="669"/>
              </a:lnSpc>
              <a:buNone/>
              <a:tabLst>
                <a:tab algn="l" pos="0"/>
              </a:tabLst>
            </a:pPr>
            <a:r>
              <a:rPr b="0" lang="en-GB" sz="800" spc="52" strike="noStrike">
                <a:solidFill>
                  <a:srgbClr val="000000"/>
                </a:solidFill>
                <a:latin typeface="Linux Libertine O"/>
                <a:ea typeface="DejaVu Sans"/>
              </a:rPr>
              <a:t>a</a:t>
            </a:r>
            <a:r>
              <a:rPr b="0" lang="en-GB" sz="800" spc="21" strike="noStrike">
                <a:solidFill>
                  <a:srgbClr val="000000"/>
                </a:solidFill>
                <a:latin typeface="Linux Libertine O"/>
                <a:ea typeface="DejaVu Sans"/>
              </a:rPr>
              <a:t>d</a:t>
            </a:r>
            <a:r>
              <a:rPr b="0" lang="en-GB" sz="800" spc="-182" strike="noStrike">
                <a:solidFill>
                  <a:srgbClr val="000000"/>
                </a:solidFill>
                <a:latin typeface="Linux Libertine O"/>
                <a:ea typeface="DejaVu Sans"/>
              </a:rPr>
              <a:t>@</a:t>
            </a:r>
            <a:r>
              <a:rPr b="0" lang="en-GB" sz="800" spc="52" strike="noStrike">
                <a:solidFill>
                  <a:srgbClr val="000000"/>
                </a:solidFill>
                <a:latin typeface="Linux Libertine O"/>
                <a:ea typeface="DejaVu Sans"/>
              </a:rPr>
              <a:t>a</a:t>
            </a:r>
            <a:r>
              <a:rPr b="0" lang="en-GB" sz="800" spc="-1" strike="noStrike">
                <a:solidFill>
                  <a:srgbClr val="000000"/>
                </a:solidFill>
                <a:latin typeface="Linux Libertine O"/>
                <a:ea typeface="DejaVu Sans"/>
              </a:rPr>
              <a:t>d </a:t>
            </a:r>
            <a:r>
              <a:rPr b="0" lang="en-GB" sz="800" spc="111"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32" strike="noStrike">
                <a:solidFill>
                  <a:srgbClr val="000000"/>
                </a:solidFill>
                <a:latin typeface="Linux Libertine O"/>
                <a:ea typeface="DejaVu Sans"/>
              </a:rPr>
              <a:t>d</a:t>
            </a:r>
            <a:r>
              <a:rPr b="0" lang="en-GB" sz="800" spc="46" strike="noStrike">
                <a:solidFill>
                  <a:srgbClr val="000000"/>
                </a:solidFill>
                <a:latin typeface="Linux Libertine O"/>
                <a:ea typeface="DejaVu Sans"/>
              </a:rPr>
              <a:t>e</a:t>
            </a:r>
            <a:r>
              <a:rPr b="0" lang="en-GB" sz="800" spc="111" strike="noStrike">
                <a:solidFill>
                  <a:srgbClr val="000000"/>
                </a:solidFill>
                <a:latin typeface="Linux Libertine O"/>
                <a:ea typeface="DejaVu Sans"/>
              </a:rPr>
              <a:t>s</a:t>
            </a:r>
            <a:r>
              <a:rPr b="0" lang="en-GB" sz="800" spc="72" strike="noStrike">
                <a:solidFill>
                  <a:srgbClr val="000000"/>
                </a:solidFill>
                <a:latin typeface="Linux Libertine O"/>
                <a:ea typeface="DejaVu Sans"/>
              </a:rPr>
              <a:t>k</a:t>
            </a:r>
            <a:r>
              <a:rPr b="0" lang="en-GB" sz="800" spc="145" strike="noStrike">
                <a:solidFill>
                  <a:srgbClr val="000000"/>
                </a:solidFill>
                <a:latin typeface="Linux Libertine O"/>
                <a:ea typeface="DejaVu Sans"/>
              </a:rPr>
              <a:t>t</a:t>
            </a:r>
            <a:r>
              <a:rPr b="0" lang="en-GB" sz="800" spc="32" strike="noStrike">
                <a:solidFill>
                  <a:srgbClr val="000000"/>
                </a:solidFill>
                <a:latin typeface="Linux Libertine O"/>
                <a:ea typeface="DejaVu Sans"/>
              </a:rPr>
              <a:t>o</a:t>
            </a:r>
            <a:r>
              <a:rPr b="0" lang="en-GB" sz="800" spc="-1" strike="noStrike">
                <a:solidFill>
                  <a:srgbClr val="000000"/>
                </a:solidFill>
                <a:latin typeface="Linux Libertine O"/>
                <a:ea typeface="DejaVu Sans"/>
              </a:rPr>
              <a:t>p</a:t>
            </a:r>
            <a:r>
              <a:rPr b="0" lang="en-GB" sz="800" spc="-26" strike="noStrike">
                <a:solidFill>
                  <a:srgbClr val="000000"/>
                </a:solidFill>
                <a:latin typeface="Linux Libertine O"/>
                <a:ea typeface="DejaVu Sans"/>
              </a:rPr>
              <a:t> </a:t>
            </a:r>
            <a:r>
              <a:rPr b="0" lang="en-GB" sz="800" spc="180" strike="noStrike">
                <a:solidFill>
                  <a:srgbClr val="000000"/>
                </a:solidFill>
                <a:latin typeface="Linux Libertine O"/>
                <a:ea typeface="DejaVu Sans"/>
              </a:rPr>
              <a:t>:</a:t>
            </a:r>
            <a:r>
              <a:rPr b="0" lang="en-GB" sz="800" spc="35" strike="noStrike">
                <a:solidFill>
                  <a:srgbClr val="000000"/>
                </a:solidFill>
                <a:latin typeface="Linux Libertine O"/>
                <a:ea typeface="DejaVu Sans"/>
              </a:rPr>
              <a:t>~</a:t>
            </a:r>
            <a:r>
              <a:rPr b="0" lang="en-GB" sz="800" spc="66" strike="noStrike">
                <a:solidFill>
                  <a:srgbClr val="000000"/>
                </a:solidFill>
                <a:latin typeface="Linux Libertine O"/>
                <a:ea typeface="DejaVu Sans"/>
              </a:rPr>
              <a:t>/</a:t>
            </a:r>
            <a:r>
              <a:rPr b="0" lang="en-GB" sz="800" spc="-26" strike="noStrike">
                <a:solidFill>
                  <a:srgbClr val="000000"/>
                </a:solidFill>
                <a:latin typeface="Linux Libertine O"/>
                <a:ea typeface="DejaVu Sans"/>
              </a:rPr>
              <a:t> </a:t>
            </a:r>
            <a:r>
              <a:rPr b="0" lang="en-GB" sz="800" spc="72" strike="noStrike">
                <a:solidFill>
                  <a:srgbClr val="000000"/>
                </a:solidFill>
                <a:latin typeface="Linux Libertine O"/>
                <a:ea typeface="DejaVu Sans"/>
              </a:rPr>
              <a:t>S</a:t>
            </a:r>
            <a:r>
              <a:rPr b="0" lang="en-GB" sz="800" spc="46" strike="noStrike">
                <a:solidFill>
                  <a:srgbClr val="000000"/>
                </a:solidFill>
                <a:latin typeface="Linux Libertine O"/>
                <a:ea typeface="DejaVu Sans"/>
              </a:rPr>
              <a:t>e</a:t>
            </a:r>
            <a:r>
              <a:rPr b="0" lang="en-GB" sz="800" spc="145" strike="noStrike">
                <a:solidFill>
                  <a:srgbClr val="000000"/>
                </a:solidFill>
                <a:latin typeface="Linux Libertine O"/>
                <a:ea typeface="DejaVu Sans"/>
              </a:rPr>
              <a:t>t</a:t>
            </a:r>
            <a:r>
              <a:rPr b="0" lang="en-GB" sz="800" spc="41" strike="noStrike">
                <a:solidFill>
                  <a:srgbClr val="000000"/>
                </a:solidFill>
                <a:latin typeface="Linux Libertine O"/>
                <a:ea typeface="DejaVu Sans"/>
              </a:rPr>
              <a:t>00</a:t>
            </a:r>
            <a:r>
              <a:rPr b="0" lang="en-GB" sz="800" spc="-1" strike="noStrike">
                <a:solidFill>
                  <a:srgbClr val="000000"/>
                </a:solidFill>
                <a:latin typeface="Linux Libertine O"/>
                <a:ea typeface="DejaVu Sans"/>
              </a:rPr>
              <a:t>8</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60" strike="noStrike">
                <a:solidFill>
                  <a:srgbClr val="000000"/>
                </a:solidFill>
                <a:latin typeface="Linux Libertine O"/>
                <a:ea typeface="DejaVu Sans"/>
              </a:rPr>
              <a:t> </a:t>
            </a:r>
            <a:r>
              <a:rPr b="0" lang="en-GB" sz="800" spc="100" strike="noStrike">
                <a:solidFill>
                  <a:srgbClr val="000000"/>
                </a:solidFill>
                <a:latin typeface="Linux Libertine O"/>
                <a:ea typeface="DejaVu Sans"/>
              </a:rPr>
              <a:t>s</a:t>
            </a:r>
            <a:r>
              <a:rPr b="0" lang="en-GB" sz="800" spc="126" strike="noStrike">
                <a:solidFill>
                  <a:srgbClr val="000000"/>
                </a:solidFill>
                <a:latin typeface="Linux Libertine O"/>
                <a:ea typeface="DejaVu Sans"/>
              </a:rPr>
              <a:t>r</a:t>
            </a:r>
            <a:r>
              <a:rPr b="0" lang="en-GB" sz="800" spc="41" strike="noStrike">
                <a:solidFill>
                  <a:srgbClr val="000000"/>
                </a:solidFill>
                <a:latin typeface="Linux Libertine O"/>
                <a:ea typeface="DejaVu Sans"/>
              </a:rPr>
              <a:t>c</a:t>
            </a:r>
            <a:r>
              <a:rPr b="0" lang="en-GB" sz="800" spc="-46" strike="noStrike">
                <a:solidFill>
                  <a:srgbClr val="000000"/>
                </a:solidFill>
                <a:latin typeface="Linux Libertine O"/>
                <a:ea typeface="DejaVu Sans"/>
              </a:rPr>
              <a:t> </a:t>
            </a:r>
            <a:r>
              <a:rPr b="0" lang="en-GB" sz="800" spc="66" strike="noStrike">
                <a:solidFill>
                  <a:srgbClr val="000000"/>
                </a:solidFill>
                <a:latin typeface="Linux Libertine O"/>
                <a:ea typeface="DejaVu Sans"/>
              </a:rPr>
              <a:t>/</a:t>
            </a:r>
            <a:r>
              <a:rPr b="0" lang="en-GB" sz="800" spc="-46" strike="noStrike">
                <a:solidFill>
                  <a:srgbClr val="000000"/>
                </a:solidFill>
                <a:latin typeface="Linux Libertine O"/>
                <a:ea typeface="DejaVu Sans"/>
              </a:rPr>
              <a:t> </a:t>
            </a:r>
            <a:r>
              <a:rPr b="0" lang="en-GB" sz="800" spc="72" strike="noStrike">
                <a:solidFill>
                  <a:srgbClr val="000000"/>
                </a:solidFill>
                <a:latin typeface="Linux Libertine O"/>
                <a:ea typeface="DejaVu Sans"/>
              </a:rPr>
              <a:t>S</a:t>
            </a:r>
            <a:r>
              <a:rPr b="0" lang="en-GB" sz="800" spc="32" strike="noStrike">
                <a:solidFill>
                  <a:srgbClr val="000000"/>
                </a:solidFill>
                <a:latin typeface="Linux Libertine O"/>
                <a:ea typeface="DejaVu Sans"/>
              </a:rPr>
              <a:t>h</a:t>
            </a:r>
            <a:r>
              <a:rPr b="0" lang="en-GB" sz="800" spc="60" strike="noStrike">
                <a:solidFill>
                  <a:srgbClr val="000000"/>
                </a:solidFill>
                <a:latin typeface="Linux Libertine O"/>
                <a:ea typeface="DejaVu Sans"/>
              </a:rPr>
              <a:t>a</a:t>
            </a:r>
            <a:r>
              <a:rPr b="0" lang="en-GB" sz="800" spc="137" strike="noStrike">
                <a:solidFill>
                  <a:srgbClr val="000000"/>
                </a:solidFill>
                <a:latin typeface="Linux Libertine O"/>
                <a:ea typeface="DejaVu Sans"/>
              </a:rPr>
              <a:t>r</a:t>
            </a:r>
            <a:r>
              <a:rPr b="0" lang="en-GB" sz="800" spc="46" strike="noStrike">
                <a:solidFill>
                  <a:srgbClr val="000000"/>
                </a:solidFill>
                <a:latin typeface="Linux Libertine O"/>
                <a:ea typeface="DejaVu Sans"/>
              </a:rPr>
              <a:t>e</a:t>
            </a:r>
            <a:r>
              <a:rPr b="0" lang="en-GB" sz="800" spc="-1" strike="noStrike">
                <a:solidFill>
                  <a:srgbClr val="000000"/>
                </a:solidFill>
                <a:latin typeface="Linux Libertine O"/>
                <a:ea typeface="DejaVu Sans"/>
              </a:rPr>
              <a:t>d</a:t>
            </a:r>
            <a:r>
              <a:rPr b="0" lang="en-GB" sz="800" spc="-86" strike="noStrike">
                <a:solidFill>
                  <a:srgbClr val="000000"/>
                </a:solidFill>
                <a:latin typeface="Linux Libertine O"/>
                <a:ea typeface="DejaVu Sans"/>
              </a:rPr>
              <a:t> </a:t>
            </a:r>
            <a:r>
              <a:rPr b="0" lang="en-GB" sz="800" spc="72" strike="noStrike">
                <a:solidFill>
                  <a:srgbClr val="000000"/>
                </a:solidFill>
                <a:latin typeface="Linux Libertine O"/>
                <a:ea typeface="DejaVu Sans"/>
              </a:rPr>
              <a:t>S</a:t>
            </a:r>
            <a:r>
              <a:rPr b="0" lang="en-GB" sz="800" spc="46" strike="noStrike">
                <a:solidFill>
                  <a:srgbClr val="000000"/>
                </a:solidFill>
                <a:latin typeface="Linux Libertine O"/>
                <a:ea typeface="DejaVu Sans"/>
              </a:rPr>
              <a:t>e</a:t>
            </a:r>
            <a:r>
              <a:rPr b="0" lang="en-GB" sz="800" spc="66" strike="noStrike">
                <a:solidFill>
                  <a:srgbClr val="000000"/>
                </a:solidFill>
                <a:latin typeface="Linux Libertine O"/>
                <a:ea typeface="DejaVu Sans"/>
              </a:rPr>
              <a:t>g</a:t>
            </a:r>
            <a:r>
              <a:rPr b="0" lang="en-GB" sz="800" spc="-114" strike="noStrike">
                <a:solidFill>
                  <a:srgbClr val="000000"/>
                </a:solidFill>
                <a:latin typeface="Linux Libertine O"/>
                <a:ea typeface="DejaVu Sans"/>
              </a:rPr>
              <a:t>m</a:t>
            </a:r>
            <a:r>
              <a:rPr b="0" lang="en-GB" sz="800" spc="46" strike="noStrike">
                <a:solidFill>
                  <a:srgbClr val="000000"/>
                </a:solidFill>
                <a:latin typeface="Linux Libertine O"/>
                <a:ea typeface="DejaVu Sans"/>
              </a:rPr>
              <a:t>e</a:t>
            </a:r>
            <a:r>
              <a:rPr b="0" lang="en-GB" sz="800" spc="32" strike="noStrike">
                <a:solidFill>
                  <a:srgbClr val="000000"/>
                </a:solidFill>
                <a:latin typeface="Linux Libertine O"/>
                <a:ea typeface="DejaVu Sans"/>
              </a:rPr>
              <a:t>n</a:t>
            </a:r>
            <a:r>
              <a:rPr b="0" lang="en-GB" sz="800" spc="145" strike="noStrike">
                <a:solidFill>
                  <a:srgbClr val="000000"/>
                </a:solidFill>
                <a:latin typeface="Linux Libertine O"/>
                <a:ea typeface="DejaVu Sans"/>
              </a:rPr>
              <a:t>t</a:t>
            </a:r>
            <a:r>
              <a:rPr b="0" lang="en-GB" sz="800" spc="111" strike="noStrike">
                <a:solidFill>
                  <a:srgbClr val="000000"/>
                </a:solidFill>
                <a:latin typeface="Linux Libertine O"/>
                <a:ea typeface="DejaVu Sans"/>
              </a:rPr>
              <a:t>s</a:t>
            </a:r>
            <a:r>
              <a:rPr b="0" lang="en-GB" sz="800" spc="-1" strike="noStrike">
                <a:solidFill>
                  <a:srgbClr val="000000"/>
                </a:solidFill>
                <a:latin typeface="Linux Libertine O"/>
                <a:ea typeface="DejaVu Sans"/>
              </a:rPr>
              <a:t>$</a:t>
            </a:r>
            <a:endParaRPr b="0" lang="en-GB" sz="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06" strike="noStrike">
                <a:solidFill>
                  <a:srgbClr val="3232b2"/>
                </a:solidFill>
                <a:latin typeface="Microsoft Sans Serif"/>
              </a:rPr>
              <a:t>Semaphores</a:t>
            </a:r>
            <a:endParaRPr b="0" lang="en-GB" sz="1400" spc="-1" strike="noStrike">
              <a:latin typeface="Arial"/>
            </a:endParaRPr>
          </a:p>
        </p:txBody>
      </p:sp>
      <p:sp>
        <p:nvSpPr>
          <p:cNvPr id="143" name="object 3"/>
          <p:cNvSpPr/>
          <p:nvPr/>
        </p:nvSpPr>
        <p:spPr>
          <a:xfrm>
            <a:off x="366480" y="792720"/>
            <a:ext cx="3879360" cy="2232000"/>
          </a:xfrm>
          <a:prstGeom prst="rect">
            <a:avLst/>
          </a:prstGeom>
          <a:noFill/>
          <a:ln w="0">
            <a:noFill/>
          </a:ln>
        </p:spPr>
        <p:style>
          <a:lnRef idx="0"/>
          <a:fillRef idx="0"/>
          <a:effectRef idx="0"/>
          <a:fontRef idx="minor"/>
        </p:style>
        <p:txBody>
          <a:bodyPr lIns="0" rIns="0" tIns="6840" bIns="0" anchor="t">
            <a:spAutoFit/>
          </a:bodyPr>
          <a:p>
            <a:pPr marL="198000" indent="-147960">
              <a:lnSpc>
                <a:spcPct val="102000"/>
              </a:lnSpc>
              <a:spcBef>
                <a:spcPts val="54"/>
              </a:spcBef>
              <a:buClr>
                <a:srgbClr val="3232b2"/>
              </a:buClr>
              <a:buSzPct val="73000"/>
              <a:buFont typeface="Lucida Sans Unicode"/>
              <a:buChar char="►"/>
              <a:tabLst>
                <a:tab algn="l" pos="198720"/>
              </a:tabLst>
            </a:pPr>
            <a:r>
              <a:rPr b="0" lang="en-GB" sz="1100" spc="-41" strike="noStrike">
                <a:solidFill>
                  <a:srgbClr val="000000"/>
                </a:solidFill>
                <a:latin typeface="Tahoma"/>
                <a:ea typeface="DejaVu Sans"/>
              </a:rPr>
              <a:t>Fundamental</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mechanism</a:t>
            </a:r>
            <a:r>
              <a:rPr b="0" lang="en-GB" sz="1100" spc="7" strike="noStrike">
                <a:solidFill>
                  <a:srgbClr val="000000"/>
                </a:solidFill>
                <a:latin typeface="Tahoma"/>
                <a:ea typeface="DejaVu Sans"/>
              </a:rPr>
              <a:t> </a:t>
            </a:r>
            <a:r>
              <a:rPr b="0" lang="en-GB" sz="1100" spc="-15" strike="noStrike">
                <a:solidFill>
                  <a:srgbClr val="000000"/>
                </a:solidFill>
                <a:latin typeface="Tahoma"/>
                <a:ea typeface="DejaVu Sans"/>
              </a:rPr>
              <a:t>that</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facilitates</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synchronization </a:t>
            </a:r>
            <a:r>
              <a:rPr b="0" lang="en-GB" sz="1100" spc="-327" strike="noStrike">
                <a:solidFill>
                  <a:srgbClr val="000000"/>
                </a:solidFill>
                <a:latin typeface="Tahoma"/>
                <a:ea typeface="DejaVu Sans"/>
              </a:rPr>
              <a:t> </a:t>
            </a:r>
            <a:r>
              <a:rPr b="0" lang="en-GB" sz="1100" spc="-41" strike="noStrike">
                <a:solidFill>
                  <a:srgbClr val="000000"/>
                </a:solidFill>
                <a:latin typeface="Tahoma"/>
                <a:ea typeface="DejaVu Sans"/>
              </a:rPr>
              <a:t>of</a:t>
            </a:r>
            <a:r>
              <a:rPr b="0" lang="en-GB" sz="1100" spc="7" strike="noStrike">
                <a:solidFill>
                  <a:srgbClr val="000000"/>
                </a:solidFill>
                <a:latin typeface="Tahoma"/>
                <a:ea typeface="DejaVu Sans"/>
              </a:rPr>
              <a:t> </a:t>
            </a:r>
            <a:r>
              <a:rPr b="0" lang="en-GB" sz="1100" spc="-55" strike="noStrike">
                <a:solidFill>
                  <a:srgbClr val="000000"/>
                </a:solidFill>
                <a:latin typeface="Tahoma"/>
                <a:ea typeface="DejaVu Sans"/>
              </a:rPr>
              <a:t>accessing</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resources</a:t>
            </a:r>
            <a:r>
              <a:rPr b="0" lang="en-GB" sz="1100" spc="12" strike="noStrike">
                <a:solidFill>
                  <a:srgbClr val="000000"/>
                </a:solidFill>
                <a:latin typeface="Tahoma"/>
                <a:ea typeface="DejaVu Sans"/>
              </a:rPr>
              <a:t> </a:t>
            </a:r>
            <a:r>
              <a:rPr b="0" lang="en-GB" sz="1100" spc="-46" strike="noStrike">
                <a:solidFill>
                  <a:srgbClr val="000000"/>
                </a:solidFill>
                <a:latin typeface="Tahoma"/>
                <a:ea typeface="DejaVu Sans"/>
              </a:rPr>
              <a:t>placed</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in</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shared</a:t>
            </a:r>
            <a:r>
              <a:rPr b="0" lang="en-GB" sz="1100" spc="7" strike="noStrike">
                <a:solidFill>
                  <a:srgbClr val="000000"/>
                </a:solidFill>
                <a:latin typeface="Tahoma"/>
                <a:ea typeface="DejaVu Sans"/>
              </a:rPr>
              <a:t> </a:t>
            </a:r>
            <a:r>
              <a:rPr b="0" lang="en-GB" sz="1100" spc="-75" strike="noStrike">
                <a:solidFill>
                  <a:srgbClr val="000000"/>
                </a:solidFill>
                <a:latin typeface="Tahoma"/>
                <a:ea typeface="DejaVu Sans"/>
              </a:rPr>
              <a:t>memory.</a:t>
            </a:r>
            <a:endParaRPr b="0" lang="en-GB" sz="1100" spc="-1" strike="noStrike">
              <a:latin typeface="Arial"/>
            </a:endParaRPr>
          </a:p>
          <a:p>
            <a:pPr marL="198000" indent="-147960">
              <a:lnSpc>
                <a:spcPct val="102000"/>
              </a:lnSpc>
              <a:spcBef>
                <a:spcPts val="865"/>
              </a:spcBef>
              <a:buClr>
                <a:srgbClr val="3232b2"/>
              </a:buClr>
              <a:buSzPct val="73000"/>
              <a:buFont typeface="Lucida Sans Unicode"/>
              <a:buChar char="►"/>
              <a:tabLst>
                <a:tab algn="l" pos="198720"/>
              </a:tabLst>
            </a:pPr>
            <a:r>
              <a:rPr b="0" lang="en-GB" sz="1100" spc="46" strike="noStrike">
                <a:solidFill>
                  <a:srgbClr val="000000"/>
                </a:solidFill>
                <a:latin typeface="Tahoma"/>
                <a:ea typeface="DejaVu Sans"/>
              </a:rPr>
              <a:t>A</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semaphore</a:t>
            </a:r>
            <a:r>
              <a:rPr b="0" lang="en-GB" sz="1100" spc="21" strike="noStrike">
                <a:solidFill>
                  <a:srgbClr val="000000"/>
                </a:solidFill>
                <a:latin typeface="Tahoma"/>
                <a:ea typeface="DejaVu Sans"/>
              </a:rPr>
              <a:t> </a:t>
            </a:r>
            <a:r>
              <a:rPr b="0" lang="en-GB" sz="1100" spc="-35" strike="noStrike">
                <a:solidFill>
                  <a:srgbClr val="000000"/>
                </a:solidFill>
                <a:latin typeface="Tahoma"/>
                <a:ea typeface="DejaVu Sans"/>
              </a:rPr>
              <a:t>is</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an</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integer</a:t>
            </a:r>
            <a:r>
              <a:rPr b="0" lang="en-GB" sz="1100" spc="7" strike="noStrike">
                <a:solidFill>
                  <a:srgbClr val="000000"/>
                </a:solidFill>
                <a:latin typeface="Tahoma"/>
                <a:ea typeface="DejaVu Sans"/>
              </a:rPr>
              <a:t> </a:t>
            </a:r>
            <a:r>
              <a:rPr b="0" lang="en-GB" sz="1100" spc="-75" strike="noStrike">
                <a:solidFill>
                  <a:srgbClr val="000000"/>
                </a:solidFill>
                <a:latin typeface="Tahoma"/>
                <a:ea typeface="DejaVu Sans"/>
              </a:rPr>
              <a:t>whose</a:t>
            </a:r>
            <a:r>
              <a:rPr b="0" lang="en-GB" sz="1100" spc="7" strike="noStrike">
                <a:solidFill>
                  <a:srgbClr val="000000"/>
                </a:solidFill>
                <a:latin typeface="Tahoma"/>
                <a:ea typeface="DejaVu Sans"/>
              </a:rPr>
              <a:t> </a:t>
            </a:r>
            <a:r>
              <a:rPr b="0" lang="en-GB" sz="1100" spc="-52" strike="noStrike">
                <a:solidFill>
                  <a:srgbClr val="000000"/>
                </a:solidFill>
                <a:latin typeface="Tahoma"/>
                <a:ea typeface="DejaVu Sans"/>
              </a:rPr>
              <a:t>value</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is</a:t>
            </a:r>
            <a:r>
              <a:rPr b="0" lang="en-GB" sz="1100" spc="-1" strike="noStrike">
                <a:solidFill>
                  <a:srgbClr val="000000"/>
                </a:solidFill>
                <a:latin typeface="Tahoma"/>
                <a:ea typeface="DejaVu Sans"/>
              </a:rPr>
              <a:t> </a:t>
            </a:r>
            <a:r>
              <a:rPr b="0" lang="en-GB" sz="1100" spc="-66" strike="noStrike">
                <a:solidFill>
                  <a:srgbClr val="bf003f"/>
                </a:solidFill>
                <a:latin typeface="Tahoma"/>
                <a:ea typeface="DejaVu Sans"/>
              </a:rPr>
              <a:t>never</a:t>
            </a:r>
            <a:r>
              <a:rPr b="0" lang="en-GB" sz="1100" spc="12" strike="noStrike">
                <a:solidFill>
                  <a:srgbClr val="bf003f"/>
                </a:solidFill>
                <a:latin typeface="Tahoma"/>
                <a:ea typeface="DejaVu Sans"/>
              </a:rPr>
              <a:t> </a:t>
            </a:r>
            <a:r>
              <a:rPr b="0" lang="en-GB" sz="1100" spc="-60" strike="noStrike">
                <a:solidFill>
                  <a:srgbClr val="bf003f"/>
                </a:solidFill>
                <a:latin typeface="Tahoma"/>
                <a:ea typeface="DejaVu Sans"/>
              </a:rPr>
              <a:t>allowed</a:t>
            </a:r>
            <a:r>
              <a:rPr b="0" lang="en-GB" sz="1100" spc="7" strike="noStrike">
                <a:solidFill>
                  <a:srgbClr val="bf003f"/>
                </a:solidFill>
                <a:latin typeface="Tahoma"/>
                <a:ea typeface="DejaVu Sans"/>
              </a:rPr>
              <a:t> </a:t>
            </a:r>
            <a:r>
              <a:rPr b="0" lang="en-GB" sz="1100" spc="-15" strike="noStrike">
                <a:solidFill>
                  <a:srgbClr val="000000"/>
                </a:solidFill>
                <a:latin typeface="Tahoma"/>
                <a:ea typeface="DejaVu Sans"/>
              </a:rPr>
              <a:t>to</a:t>
            </a:r>
            <a:r>
              <a:rPr b="0" lang="en-GB" sz="1100" spc="7" strike="noStrike">
                <a:solidFill>
                  <a:srgbClr val="000000"/>
                </a:solidFill>
                <a:latin typeface="Tahoma"/>
                <a:ea typeface="DejaVu Sans"/>
              </a:rPr>
              <a:t> </a:t>
            </a:r>
            <a:r>
              <a:rPr b="0" lang="en-GB" sz="1100" spc="-15" strike="noStrike">
                <a:solidFill>
                  <a:srgbClr val="000000"/>
                </a:solidFill>
                <a:latin typeface="Tahoma"/>
                <a:ea typeface="DejaVu Sans"/>
              </a:rPr>
              <a:t>fall </a:t>
            </a:r>
            <a:r>
              <a:rPr b="0" lang="en-GB" sz="1100" spc="-330" strike="noStrike">
                <a:solidFill>
                  <a:srgbClr val="000000"/>
                </a:solidFill>
                <a:latin typeface="Tahoma"/>
                <a:ea typeface="DejaVu Sans"/>
              </a:rPr>
              <a:t> </a:t>
            </a:r>
            <a:r>
              <a:rPr b="0" lang="en-GB" sz="1100" spc="-55" strike="noStrike">
                <a:solidFill>
                  <a:srgbClr val="000000"/>
                </a:solidFill>
                <a:latin typeface="Tahoma"/>
                <a:ea typeface="DejaVu Sans"/>
              </a:rPr>
              <a:t>below</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zero.</a:t>
            </a:r>
            <a:endParaRPr b="0" lang="en-GB" sz="1100" spc="-1" strike="noStrike">
              <a:latin typeface="Arial"/>
            </a:endParaRPr>
          </a:p>
          <a:p>
            <a:pPr marL="198000" indent="-147960">
              <a:lnSpc>
                <a:spcPct val="100000"/>
              </a:lnSpc>
              <a:spcBef>
                <a:spcPts val="740"/>
              </a:spcBef>
              <a:buClr>
                <a:srgbClr val="3232b2"/>
              </a:buClr>
              <a:buSzPct val="73000"/>
              <a:buFont typeface="Lucida Sans Unicode"/>
              <a:buChar char="►"/>
              <a:tabLst>
                <a:tab algn="l" pos="198720"/>
              </a:tabLst>
            </a:pPr>
            <a:r>
              <a:rPr b="0" i="1" lang="en-GB" sz="1100" spc="-32" strike="noStrike">
                <a:solidFill>
                  <a:srgbClr val="000000"/>
                </a:solidFill>
                <a:latin typeface="Arial"/>
                <a:ea typeface="DejaVu Sans"/>
              </a:rPr>
              <a:t>Two</a:t>
            </a:r>
            <a:r>
              <a:rPr b="0" i="1" lang="en-GB" sz="1100" spc="35" strike="noStrike">
                <a:solidFill>
                  <a:srgbClr val="000000"/>
                </a:solidFill>
                <a:latin typeface="Arial"/>
                <a:ea typeface="DejaVu Sans"/>
              </a:rPr>
              <a:t> </a:t>
            </a:r>
            <a:r>
              <a:rPr b="0" i="1" lang="en-GB" sz="1100" spc="-52" strike="noStrike">
                <a:solidFill>
                  <a:srgbClr val="000000"/>
                </a:solidFill>
                <a:latin typeface="Arial"/>
                <a:ea typeface="DejaVu Sans"/>
              </a:rPr>
              <a:t>operations</a:t>
            </a:r>
            <a:r>
              <a:rPr b="0" i="1" lang="en-GB" sz="1100" spc="35" strike="noStrike">
                <a:solidFill>
                  <a:srgbClr val="000000"/>
                </a:solidFill>
                <a:latin typeface="Arial"/>
                <a:ea typeface="DejaVu Sans"/>
              </a:rPr>
              <a:t> </a:t>
            </a:r>
            <a:r>
              <a:rPr b="0" lang="en-GB" sz="1100" spc="-46" strike="noStrike">
                <a:solidFill>
                  <a:srgbClr val="000000"/>
                </a:solidFill>
                <a:latin typeface="Tahoma"/>
                <a:ea typeface="DejaVu Sans"/>
              </a:rPr>
              <a:t>can</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be</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performed</a:t>
            </a:r>
            <a:r>
              <a:rPr b="0" lang="en-GB" sz="1100" spc="21" strike="noStrike">
                <a:solidFill>
                  <a:srgbClr val="000000"/>
                </a:solidFill>
                <a:latin typeface="Tahoma"/>
                <a:ea typeface="DejaVu Sans"/>
              </a:rPr>
              <a:t> </a:t>
            </a:r>
            <a:r>
              <a:rPr b="0" lang="en-GB" sz="1100" spc="-60" strike="noStrike">
                <a:solidFill>
                  <a:srgbClr val="000000"/>
                </a:solidFill>
                <a:latin typeface="Tahoma"/>
                <a:ea typeface="DejaVu Sans"/>
              </a:rPr>
              <a:t>on</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a</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semaphore:</a:t>
            </a:r>
            <a:endParaRPr b="0" lang="en-GB" sz="1100" spc="-1" strike="noStrike">
              <a:latin typeface="Arial"/>
            </a:endParaRPr>
          </a:p>
          <a:p>
            <a:pPr lvl="1" marL="475560" indent="-111600">
              <a:lnSpc>
                <a:spcPct val="100000"/>
              </a:lnSpc>
              <a:spcBef>
                <a:spcPts val="176"/>
              </a:spcBef>
              <a:buClr>
                <a:srgbClr val="3232b2"/>
              </a:buClr>
              <a:buFont typeface="StarSymbol"/>
              <a:buChar char="-"/>
              <a:tabLst>
                <a:tab algn="l" pos="476280"/>
              </a:tabLst>
            </a:pPr>
            <a:r>
              <a:rPr b="0" lang="en-GB" sz="1000" spc="-35" strike="noStrike">
                <a:solidFill>
                  <a:srgbClr val="bf003f"/>
                </a:solidFill>
                <a:latin typeface="Tahoma"/>
                <a:ea typeface="DejaVu Sans"/>
              </a:rPr>
              <a:t>increment</a:t>
            </a:r>
            <a:r>
              <a:rPr b="0" lang="en-GB" sz="1000" spc="-1" strike="noStrike">
                <a:solidFill>
                  <a:srgbClr val="bf003f"/>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value</a:t>
            </a:r>
            <a:r>
              <a:rPr b="0" lang="en-GB" sz="1000" spc="7" strike="noStrike">
                <a:solidFill>
                  <a:srgbClr val="000000"/>
                </a:solidFill>
                <a:latin typeface="Tahoma"/>
                <a:ea typeface="DejaVu Sans"/>
              </a:rPr>
              <a:t> </a:t>
            </a:r>
            <a:r>
              <a:rPr b="0" lang="en-GB" sz="1000" spc="-55" strike="noStrike">
                <a:solidFill>
                  <a:srgbClr val="000000"/>
                </a:solidFill>
                <a:latin typeface="Tahoma"/>
                <a:ea typeface="DejaVu Sans"/>
              </a:rPr>
              <a:t>by</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one</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a:t>
            </a:r>
            <a:r>
              <a:rPr b="0" i="1" lang="en-GB" sz="1000" spc="-32" strike="noStrike">
                <a:solidFill>
                  <a:srgbClr val="000000"/>
                </a:solidFill>
                <a:latin typeface="Arial"/>
                <a:ea typeface="DejaVu Sans"/>
              </a:rPr>
              <a:t>UP</a:t>
            </a:r>
            <a:r>
              <a:rPr b="0" i="1" lang="en-GB" sz="1000" spc="35" strike="noStrike">
                <a:solidFill>
                  <a:srgbClr val="000000"/>
                </a:solidFill>
                <a:latin typeface="Arial"/>
                <a:ea typeface="DejaVu Sans"/>
              </a:rPr>
              <a:t> </a:t>
            </a:r>
            <a:r>
              <a:rPr b="0" lang="en-GB" sz="1000" spc="-46" strike="noStrike">
                <a:solidFill>
                  <a:srgbClr val="000000"/>
                </a:solidFill>
                <a:latin typeface="Tahoma"/>
                <a:ea typeface="DejaVu Sans"/>
              </a:rPr>
              <a:t>or</a:t>
            </a:r>
            <a:r>
              <a:rPr b="0" lang="en-GB" sz="1000" spc="-1" strike="noStrike">
                <a:solidFill>
                  <a:srgbClr val="000000"/>
                </a:solidFill>
                <a:latin typeface="Tahoma"/>
                <a:ea typeface="DejaVu Sans"/>
              </a:rPr>
              <a:t> </a:t>
            </a:r>
            <a:r>
              <a:rPr b="0" i="1" lang="en-GB" sz="1000" spc="12" strike="noStrike">
                <a:solidFill>
                  <a:srgbClr val="000000"/>
                </a:solidFill>
                <a:latin typeface="Arial"/>
                <a:ea typeface="DejaVu Sans"/>
              </a:rPr>
              <a:t>V()</a:t>
            </a:r>
            <a:r>
              <a:rPr b="0" i="1" lang="en-GB" sz="1000" spc="52" strike="noStrike">
                <a:solidFill>
                  <a:srgbClr val="000000"/>
                </a:solidFill>
                <a:latin typeface="Arial"/>
                <a:ea typeface="DejaVu Sans"/>
              </a:rPr>
              <a:t> </a:t>
            </a:r>
            <a:r>
              <a:rPr b="0" i="1" lang="en-GB" sz="1000" spc="-32" strike="noStrike">
                <a:solidFill>
                  <a:srgbClr val="000000"/>
                </a:solidFill>
                <a:latin typeface="Tahoma"/>
                <a:ea typeface="DejaVu Sans"/>
              </a:rPr>
              <a:t>ala</a:t>
            </a:r>
            <a:r>
              <a:rPr b="0" lang="en-GB" sz="1000" spc="-32" strike="noStrike">
                <a:solidFill>
                  <a:srgbClr val="000000"/>
                </a:solidFill>
                <a:latin typeface="Tahoma"/>
                <a:ea typeface="DejaVu Sans"/>
              </a:rPr>
              <a:t> </a:t>
            </a:r>
            <a:r>
              <a:rPr b="0" lang="en-GB" sz="1000" spc="-301" strike="noStrike">
                <a:solidFill>
                  <a:srgbClr val="000000"/>
                </a:solidFill>
                <a:latin typeface="Tahoma"/>
                <a:ea typeface="DejaVu Sans"/>
              </a:rPr>
              <a:t> </a:t>
            </a:r>
            <a:r>
              <a:rPr b="0" lang="en-GB" sz="1000" spc="-15" strike="noStrike">
                <a:solidFill>
                  <a:srgbClr val="000000"/>
                </a:solidFill>
                <a:latin typeface="Tahoma"/>
                <a:ea typeface="DejaVu Sans"/>
              </a:rPr>
              <a:t>Dijkstra).</a:t>
            </a:r>
            <a:endParaRPr b="0" lang="en-GB" sz="1000" spc="-1" strike="noStrike">
              <a:latin typeface="Arial"/>
            </a:endParaRPr>
          </a:p>
          <a:p>
            <a:pPr lvl="1" marL="475560" indent="-111600">
              <a:lnSpc>
                <a:spcPct val="99000"/>
              </a:lnSpc>
              <a:spcBef>
                <a:spcPts val="570"/>
              </a:spcBef>
              <a:buClr>
                <a:srgbClr val="3232b2"/>
              </a:buClr>
              <a:buFont typeface="StarSymbol"/>
              <a:buChar char="-"/>
              <a:tabLst>
                <a:tab algn="l" pos="476280"/>
              </a:tabLst>
            </a:pPr>
            <a:r>
              <a:rPr b="0" lang="en-GB" sz="1000" spc="-46" strike="noStrike">
                <a:solidFill>
                  <a:srgbClr val="bf003f"/>
                </a:solidFill>
                <a:latin typeface="Tahoma"/>
                <a:ea typeface="DejaVu Sans"/>
              </a:rPr>
              <a:t>decrement</a:t>
            </a:r>
            <a:r>
              <a:rPr b="0" lang="en-GB" sz="1000" spc="-1" strike="noStrike">
                <a:solidFill>
                  <a:srgbClr val="bf003f"/>
                </a:solidFill>
                <a:latin typeface="Tahoma"/>
                <a:ea typeface="DejaVu Sans"/>
              </a:rPr>
              <a:t> </a:t>
            </a:r>
            <a:r>
              <a:rPr b="0" lang="en-GB" sz="1000" spc="-52" strike="noStrike">
                <a:solidFill>
                  <a:srgbClr val="000000"/>
                </a:solidFill>
                <a:latin typeface="Tahoma"/>
                <a:ea typeface="DejaVu Sans"/>
              </a:rPr>
              <a:t>a</a:t>
            </a:r>
            <a:r>
              <a:rPr b="0" lang="en-GB" sz="1000" spc="7"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value</a:t>
            </a:r>
            <a:r>
              <a:rPr b="0" lang="en-GB" sz="1000" spc="12" strike="noStrike">
                <a:solidFill>
                  <a:srgbClr val="000000"/>
                </a:solidFill>
                <a:latin typeface="Tahoma"/>
                <a:ea typeface="DejaVu Sans"/>
              </a:rPr>
              <a:t> </a:t>
            </a:r>
            <a:r>
              <a:rPr b="0" lang="en-GB" sz="1000" spc="-55" strike="noStrike">
                <a:solidFill>
                  <a:srgbClr val="000000"/>
                </a:solidFill>
                <a:latin typeface="Tahoma"/>
                <a:ea typeface="DejaVu Sans"/>
              </a:rPr>
              <a:t>by</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one</a:t>
            </a:r>
            <a:r>
              <a:rPr b="0" lang="en-GB" sz="1000" spc="-1" strike="noStrike">
                <a:solidFill>
                  <a:srgbClr val="000000"/>
                </a:solidFill>
                <a:latin typeface="Tahoma"/>
                <a:ea typeface="DejaVu Sans"/>
              </a:rPr>
              <a:t> </a:t>
            </a:r>
            <a:r>
              <a:rPr b="0" lang="en-GB" sz="1000" spc="-26" strike="noStrike">
                <a:solidFill>
                  <a:srgbClr val="000000"/>
                </a:solidFill>
                <a:latin typeface="Tahoma"/>
                <a:ea typeface="DejaVu Sans"/>
              </a:rPr>
              <a:t>(</a:t>
            </a:r>
            <a:r>
              <a:rPr b="0" i="1" lang="en-GB" sz="1000" spc="-26" strike="noStrike">
                <a:solidFill>
                  <a:srgbClr val="000000"/>
                </a:solidFill>
                <a:latin typeface="Arial"/>
                <a:ea typeface="DejaVu Sans"/>
              </a:rPr>
              <a:t>DOWN</a:t>
            </a:r>
            <a:r>
              <a:rPr b="0" i="1" lang="en-GB" sz="1000" spc="41" strike="noStrike">
                <a:solidFill>
                  <a:srgbClr val="000000"/>
                </a:solidFill>
                <a:latin typeface="Arial"/>
                <a:ea typeface="DejaVu Sans"/>
              </a:rPr>
              <a:t> </a:t>
            </a:r>
            <a:r>
              <a:rPr b="0" lang="en-GB" sz="1000" spc="-46" strike="noStrike">
                <a:solidFill>
                  <a:srgbClr val="000000"/>
                </a:solidFill>
                <a:latin typeface="Tahoma"/>
                <a:ea typeface="DejaVu Sans"/>
              </a:rPr>
              <a:t>or</a:t>
            </a:r>
            <a:r>
              <a:rPr b="0" lang="en-GB" sz="1000" spc="-1" strike="noStrike">
                <a:solidFill>
                  <a:srgbClr val="000000"/>
                </a:solidFill>
                <a:latin typeface="Tahoma"/>
                <a:ea typeface="DejaVu Sans"/>
              </a:rPr>
              <a:t> </a:t>
            </a:r>
            <a:r>
              <a:rPr b="0" i="1" lang="en-GB" sz="1000" spc="1" strike="noStrike">
                <a:solidFill>
                  <a:srgbClr val="000000"/>
                </a:solidFill>
                <a:latin typeface="Arial"/>
                <a:ea typeface="DejaVu Sans"/>
              </a:rPr>
              <a:t>P()</a:t>
            </a:r>
            <a:r>
              <a:rPr b="0" i="1" lang="en-GB" sz="1000" spc="46" strike="noStrike">
                <a:solidFill>
                  <a:srgbClr val="000000"/>
                </a:solidFill>
                <a:latin typeface="Arial"/>
                <a:ea typeface="DejaVu Sans"/>
              </a:rPr>
              <a:t> </a:t>
            </a:r>
            <a:r>
              <a:rPr b="0" i="1" lang="en-GB" sz="1000" spc="-32" strike="noStrike">
                <a:solidFill>
                  <a:srgbClr val="000000"/>
                </a:solidFill>
                <a:latin typeface="Tahoma"/>
                <a:ea typeface="DejaVu Sans"/>
              </a:rPr>
              <a:t>ala</a:t>
            </a:r>
            <a:r>
              <a:rPr b="0" lang="en-GB" sz="1000" spc="-32" strike="noStrike">
                <a:solidFill>
                  <a:srgbClr val="000000"/>
                </a:solidFill>
                <a:latin typeface="Tahoma"/>
                <a:ea typeface="DejaVu Sans"/>
              </a:rPr>
              <a:t> </a:t>
            </a:r>
            <a:r>
              <a:rPr b="0" lang="en-GB" sz="1000" spc="-26" strike="noStrike">
                <a:solidFill>
                  <a:srgbClr val="000000"/>
                </a:solidFill>
                <a:latin typeface="Tahoma"/>
                <a:ea typeface="DejaVu Sans"/>
              </a:rPr>
              <a:t> </a:t>
            </a:r>
            <a:r>
              <a:rPr b="0" lang="en-GB" sz="1000" spc="-15" strike="noStrike">
                <a:solidFill>
                  <a:srgbClr val="000000"/>
                </a:solidFill>
                <a:latin typeface="Tahoma"/>
                <a:ea typeface="DejaVu Sans"/>
              </a:rPr>
              <a:t>Dijkstra).</a:t>
            </a:r>
            <a:r>
              <a:rPr b="0" lang="en-GB" sz="1000" spc="117" strike="noStrike">
                <a:solidFill>
                  <a:srgbClr val="000000"/>
                </a:solidFill>
                <a:latin typeface="Tahoma"/>
                <a:ea typeface="DejaVu Sans"/>
              </a:rPr>
              <a:t> </a:t>
            </a:r>
            <a:r>
              <a:rPr b="0" lang="en-GB" sz="1000" spc="-60" strike="noStrike">
                <a:solidFill>
                  <a:srgbClr val="000000"/>
                </a:solidFill>
                <a:latin typeface="Tahoma"/>
                <a:ea typeface="DejaVu Sans"/>
              </a:rPr>
              <a:t>If</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value</a:t>
            </a:r>
            <a:r>
              <a:rPr b="0" lang="en-GB" sz="1000" spc="12" strike="noStrike">
                <a:solidFill>
                  <a:srgbClr val="000000"/>
                </a:solidFill>
                <a:latin typeface="Tahoma"/>
                <a:ea typeface="DejaVu Sans"/>
              </a:rPr>
              <a:t> </a:t>
            </a:r>
            <a:r>
              <a:rPr b="0" lang="en-GB" sz="1000" spc="-32" strike="noStrike">
                <a:solidFill>
                  <a:srgbClr val="000000"/>
                </a:solidFill>
                <a:latin typeface="Tahoma"/>
                <a:ea typeface="DejaVu Sans"/>
              </a:rPr>
              <a:t>of</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is</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currently</a:t>
            </a:r>
            <a:r>
              <a:rPr b="0" lang="en-GB" sz="1000" spc="7" strike="noStrike">
                <a:solidFill>
                  <a:srgbClr val="000000"/>
                </a:solidFill>
                <a:latin typeface="Tahoma"/>
                <a:ea typeface="DejaVu Sans"/>
              </a:rPr>
              <a:t> </a:t>
            </a:r>
            <a:r>
              <a:rPr b="0" lang="en-GB" sz="1000" spc="-41" strike="noStrike">
                <a:solidFill>
                  <a:srgbClr val="000000"/>
                </a:solidFill>
                <a:latin typeface="Tahoma"/>
                <a:ea typeface="DejaVu Sans"/>
              </a:rPr>
              <a:t>zero,</a:t>
            </a:r>
            <a:r>
              <a:rPr b="0" lang="en-GB" sz="1000" spc="7" strike="noStrike">
                <a:solidFill>
                  <a:srgbClr val="000000"/>
                </a:solidFill>
                <a:latin typeface="Tahoma"/>
                <a:ea typeface="DejaVu Sans"/>
              </a:rPr>
              <a:t> </a:t>
            </a:r>
            <a:r>
              <a:rPr b="0" lang="en-GB" sz="1000" spc="-41" strike="noStrike">
                <a:solidFill>
                  <a:srgbClr val="000000"/>
                </a:solidFill>
                <a:latin typeface="Tahoma"/>
                <a:ea typeface="DejaVu Sans"/>
              </a:rPr>
              <a:t>then</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 </a:t>
            </a:r>
            <a:r>
              <a:rPr b="0" lang="en-GB" sz="1000" spc="-301" strike="noStrike">
                <a:solidFill>
                  <a:srgbClr val="000000"/>
                </a:solidFill>
                <a:latin typeface="Tahoma"/>
                <a:ea typeface="DejaVu Sans"/>
              </a:rPr>
              <a:t> </a:t>
            </a:r>
            <a:r>
              <a:rPr b="0" lang="en-GB" sz="1000" spc="-32" strike="noStrike">
                <a:solidFill>
                  <a:srgbClr val="000000"/>
                </a:solidFill>
                <a:latin typeface="Tahoma"/>
                <a:ea typeface="DejaVu Sans"/>
              </a:rPr>
              <a:t>invoking</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process</a:t>
            </a:r>
            <a:r>
              <a:rPr b="0" lang="en-GB" sz="1000" spc="-1" strike="noStrike">
                <a:solidFill>
                  <a:srgbClr val="000000"/>
                </a:solidFill>
                <a:latin typeface="Tahoma"/>
                <a:ea typeface="DejaVu Sans"/>
              </a:rPr>
              <a:t> </a:t>
            </a:r>
            <a:r>
              <a:rPr b="0" lang="en-GB" sz="1000" spc="-12" strike="noStrike">
                <a:solidFill>
                  <a:srgbClr val="000000"/>
                </a:solidFill>
                <a:latin typeface="Tahoma"/>
                <a:ea typeface="DejaVu Sans"/>
              </a:rPr>
              <a:t>will</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block</a:t>
            </a:r>
            <a:r>
              <a:rPr b="0" lang="en-GB" sz="1000" spc="-1" strike="noStrike">
                <a:solidFill>
                  <a:srgbClr val="000000"/>
                </a:solidFill>
                <a:latin typeface="Tahoma"/>
                <a:ea typeface="DejaVu Sans"/>
              </a:rPr>
              <a:t> </a:t>
            </a:r>
            <a:r>
              <a:rPr b="0" lang="en-GB" sz="1000" spc="-12" strike="noStrike">
                <a:solidFill>
                  <a:srgbClr val="000000"/>
                </a:solidFill>
                <a:latin typeface="Tahoma"/>
                <a:ea typeface="DejaVu Sans"/>
              </a:rPr>
              <a:t>until</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46" strike="noStrike">
                <a:solidFill>
                  <a:srgbClr val="000000"/>
                </a:solidFill>
                <a:latin typeface="Tahoma"/>
                <a:ea typeface="DejaVu Sans"/>
              </a:rPr>
              <a:t>value</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becomes</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greater </a:t>
            </a:r>
            <a:r>
              <a:rPr b="0" lang="en-GB" sz="1000" spc="-41" strike="noStrike">
                <a:solidFill>
                  <a:srgbClr val="000000"/>
                </a:solidFill>
                <a:latin typeface="Tahoma"/>
                <a:ea typeface="DejaVu Sans"/>
              </a:rPr>
              <a:t> </a:t>
            </a:r>
            <a:r>
              <a:rPr b="0" lang="en-GB" sz="1000" spc="-32" strike="noStrike">
                <a:solidFill>
                  <a:srgbClr val="000000"/>
                </a:solidFill>
                <a:latin typeface="Tahoma"/>
                <a:ea typeface="DejaVu Sans"/>
              </a:rPr>
              <a:t>than</a:t>
            </a:r>
            <a:r>
              <a:rPr b="0" lang="en-GB" sz="1000" spc="-1" strike="noStrike">
                <a:solidFill>
                  <a:srgbClr val="000000"/>
                </a:solidFill>
                <a:latin typeface="Tahoma"/>
                <a:ea typeface="DejaVu Sans"/>
              </a:rPr>
              <a:t> </a:t>
            </a:r>
            <a:r>
              <a:rPr b="0" lang="en-GB" sz="1000" spc="-41" strike="noStrike">
                <a:solidFill>
                  <a:srgbClr val="000000"/>
                </a:solidFill>
                <a:latin typeface="Tahoma"/>
                <a:ea typeface="DejaVu Sans"/>
              </a:rPr>
              <a:t>zero.</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95400" y="255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72" strike="noStrike">
                <a:solidFill>
                  <a:srgbClr val="3232b2"/>
                </a:solidFill>
                <a:latin typeface="Trebuchet MS"/>
              </a:rPr>
              <a:t>POSIX</a:t>
            </a:r>
            <a:r>
              <a:rPr b="1" i="1" lang="en-GB" sz="1400" spc="-1" strike="noStrike">
                <a:solidFill>
                  <a:srgbClr val="3232b2"/>
                </a:solidFill>
                <a:latin typeface="Trebuchet MS"/>
              </a:rPr>
              <a:t> </a:t>
            </a:r>
            <a:r>
              <a:rPr b="1" i="1" lang="en-GB" sz="1400" spc="-66" strike="noStrike">
                <a:solidFill>
                  <a:srgbClr val="3232b2"/>
                </a:solidFill>
                <a:latin typeface="Trebuchet MS"/>
              </a:rPr>
              <a:t>Semaphores</a:t>
            </a:r>
            <a:endParaRPr b="0" lang="en-GB" sz="1400" spc="-1" strike="noStrike">
              <a:latin typeface="Arial"/>
            </a:endParaRPr>
          </a:p>
        </p:txBody>
      </p:sp>
      <p:sp>
        <p:nvSpPr>
          <p:cNvPr id="145" name="object 10"/>
          <p:cNvSpPr/>
          <p:nvPr/>
        </p:nvSpPr>
        <p:spPr>
          <a:xfrm>
            <a:off x="307080" y="537120"/>
            <a:ext cx="4082760" cy="2560320"/>
          </a:xfrm>
          <a:prstGeom prst="rect">
            <a:avLst/>
          </a:prstGeom>
          <a:noFill/>
          <a:ln w="0">
            <a:noFill/>
          </a:ln>
        </p:spPr>
        <p:style>
          <a:lnRef idx="0"/>
          <a:fillRef idx="0"/>
          <a:effectRef idx="0"/>
          <a:fontRef idx="minor"/>
        </p:style>
        <p:txBody>
          <a:bodyPr lIns="0" rIns="0" tIns="54000" bIns="0" anchor="t">
            <a:spAutoFit/>
          </a:bodyPr>
          <a:p>
            <a:pPr marL="185400" indent="-147960">
              <a:lnSpc>
                <a:spcPct val="100000"/>
              </a:lnSpc>
              <a:spcBef>
                <a:spcPts val="425"/>
              </a:spcBef>
              <a:buClr>
                <a:srgbClr val="3232b2"/>
              </a:buClr>
              <a:buSzPct val="73000"/>
              <a:buFont typeface="Lucida Sans Unicode"/>
              <a:buChar char="►"/>
              <a:tabLst>
                <a:tab algn="l" pos="186120"/>
              </a:tabLst>
            </a:pPr>
            <a:r>
              <a:rPr b="0" i="1" lang="en-GB" sz="1100" spc="-7" strike="noStrike">
                <a:solidFill>
                  <a:srgbClr val="000000"/>
                </a:solidFill>
                <a:latin typeface="Courier New"/>
                <a:ea typeface="DejaVu Sans"/>
              </a:rPr>
              <a:t>#include</a:t>
            </a:r>
            <a:r>
              <a:rPr b="0" i="1" lang="en-GB" sz="1100" spc="15" strike="noStrike">
                <a:solidFill>
                  <a:srgbClr val="000000"/>
                </a:solidFill>
                <a:latin typeface="Courier New"/>
                <a:ea typeface="DejaVu Sans"/>
              </a:rPr>
              <a:t> </a:t>
            </a:r>
            <a:r>
              <a:rPr b="0" lang="en-GB" sz="1100" spc="-72" strike="noStrike">
                <a:solidFill>
                  <a:srgbClr val="000000"/>
                </a:solidFill>
                <a:latin typeface="Courier New"/>
                <a:ea typeface="DejaVu Sans"/>
              </a:rPr>
              <a:t>&lt;</a:t>
            </a:r>
            <a:r>
              <a:rPr b="0" i="1" lang="en-GB" sz="1100" spc="-72" strike="noStrike">
                <a:solidFill>
                  <a:srgbClr val="000000"/>
                </a:solidFill>
                <a:latin typeface="Courier New"/>
                <a:ea typeface="DejaVu Sans"/>
              </a:rPr>
              <a:t>semaphore.h</a:t>
            </a:r>
            <a:r>
              <a:rPr b="0" lang="en-GB" sz="1100" spc="-72" strike="noStrike">
                <a:solidFill>
                  <a:srgbClr val="000000"/>
                </a:solidFill>
                <a:latin typeface="Courier New"/>
                <a:ea typeface="DejaVu Sans"/>
              </a:rPr>
              <a:t>&gt;</a:t>
            </a:r>
            <a:endParaRPr b="0" lang="en-GB" sz="1100" spc="-1" strike="noStrike">
              <a:latin typeface="Arial"/>
            </a:endParaRPr>
          </a:p>
          <a:p>
            <a:pPr marL="185400" indent="-147960">
              <a:lnSpc>
                <a:spcPct val="100000"/>
              </a:lnSpc>
              <a:spcBef>
                <a:spcPts val="326"/>
              </a:spcBef>
              <a:buClr>
                <a:srgbClr val="3232b2"/>
              </a:buClr>
              <a:buSzPct val="73000"/>
              <a:buFont typeface="Lucida Sans Unicode"/>
              <a:buChar char="►"/>
              <a:tabLst>
                <a:tab algn="l" pos="186120"/>
              </a:tabLst>
            </a:pPr>
            <a:r>
              <a:rPr b="0" i="1" lang="en-GB" sz="1100" spc="-106" strike="noStrike">
                <a:solidFill>
                  <a:srgbClr val="000000"/>
                </a:solidFill>
                <a:latin typeface="Courier New"/>
                <a:ea typeface="DejaVu Sans"/>
              </a:rPr>
              <a:t>sem</a:t>
            </a:r>
            <a:r>
              <a:rPr b="0" i="1" lang="en-GB" sz="1100" spc="60" strike="noStrike">
                <a:solidFill>
                  <a:srgbClr val="000000"/>
                </a:solidFill>
                <a:latin typeface="Courier New"/>
                <a:ea typeface="DejaVu Sans"/>
              </a:rPr>
              <a:t>_</a:t>
            </a:r>
            <a:r>
              <a:rPr b="0" i="1" lang="en-GB" sz="1100" spc="-1" strike="noStrike">
                <a:solidFill>
                  <a:srgbClr val="000000"/>
                </a:solidFill>
                <a:latin typeface="Courier New"/>
                <a:ea typeface="DejaVu Sans"/>
              </a:rPr>
              <a:t>init,</a:t>
            </a:r>
            <a:r>
              <a:rPr b="0" i="1" lang="en-GB" sz="1100" spc="26" strike="noStrike">
                <a:solidFill>
                  <a:srgbClr val="000000"/>
                </a:solidFill>
                <a:latin typeface="Courier New"/>
                <a:ea typeface="DejaVu Sans"/>
              </a:rPr>
              <a:t> </a:t>
            </a:r>
            <a:r>
              <a:rPr b="0" i="1" lang="en-GB" sz="1100" spc="-106" strike="noStrike">
                <a:solidFill>
                  <a:srgbClr val="000000"/>
                </a:solidFill>
                <a:latin typeface="Courier New"/>
                <a:ea typeface="DejaVu Sans"/>
              </a:rPr>
              <a:t>sem</a:t>
            </a:r>
            <a:r>
              <a:rPr b="0" i="1" lang="en-GB" sz="1100" spc="60" strike="noStrike">
                <a:solidFill>
                  <a:srgbClr val="000000"/>
                </a:solidFill>
                <a:latin typeface="Courier New"/>
                <a:ea typeface="DejaVu Sans"/>
              </a:rPr>
              <a:t>_</a:t>
            </a:r>
            <a:r>
              <a:rPr b="0" i="1" lang="en-GB" sz="1100" spc="-60" strike="noStrike">
                <a:solidFill>
                  <a:srgbClr val="000000"/>
                </a:solidFill>
                <a:latin typeface="Courier New"/>
                <a:ea typeface="DejaVu Sans"/>
              </a:rPr>
              <a:t>destroy,</a:t>
            </a:r>
            <a:r>
              <a:rPr b="0" i="1" lang="en-GB" sz="1100" spc="55" strike="noStrike">
                <a:solidFill>
                  <a:srgbClr val="000000"/>
                </a:solidFill>
                <a:latin typeface="Courier New"/>
                <a:ea typeface="DejaVu Sans"/>
              </a:rPr>
              <a:t> </a:t>
            </a:r>
            <a:r>
              <a:rPr b="0" i="1" lang="en-GB" sz="1100" spc="-106" strike="noStrike">
                <a:solidFill>
                  <a:srgbClr val="000000"/>
                </a:solidFill>
                <a:latin typeface="Courier New"/>
                <a:ea typeface="DejaVu Sans"/>
              </a:rPr>
              <a:t>sem</a:t>
            </a:r>
            <a:r>
              <a:rPr b="0" i="1" lang="en-GB" sz="1100" spc="60" strike="noStrike">
                <a:solidFill>
                  <a:srgbClr val="000000"/>
                </a:solidFill>
                <a:latin typeface="Courier New"/>
                <a:ea typeface="DejaVu Sans"/>
              </a:rPr>
              <a:t>_</a:t>
            </a:r>
            <a:r>
              <a:rPr b="0" i="1" lang="en-GB" sz="1100" spc="-32" strike="noStrike">
                <a:solidFill>
                  <a:srgbClr val="000000"/>
                </a:solidFill>
                <a:latin typeface="Courier New"/>
                <a:ea typeface="DejaVu Sans"/>
              </a:rPr>
              <a:t>post,</a:t>
            </a:r>
            <a:r>
              <a:rPr b="0" i="1" lang="en-GB" sz="1100" spc="35" strike="noStrike">
                <a:solidFill>
                  <a:srgbClr val="000000"/>
                </a:solidFill>
                <a:latin typeface="Courier New"/>
                <a:ea typeface="DejaVu Sans"/>
              </a:rPr>
              <a:t> </a:t>
            </a:r>
            <a:r>
              <a:rPr b="0" i="1" lang="en-GB" sz="1100" spc="-106" strike="noStrike">
                <a:solidFill>
                  <a:srgbClr val="000000"/>
                </a:solidFill>
                <a:latin typeface="Courier New"/>
                <a:ea typeface="DejaVu Sans"/>
              </a:rPr>
              <a:t>sem</a:t>
            </a:r>
            <a:r>
              <a:rPr b="0" i="1" lang="en-GB" sz="1100" spc="60" strike="noStrike">
                <a:solidFill>
                  <a:srgbClr val="000000"/>
                </a:solidFill>
                <a:latin typeface="Courier New"/>
                <a:ea typeface="DejaVu Sans"/>
              </a:rPr>
              <a:t>_</a:t>
            </a:r>
            <a:r>
              <a:rPr b="0" i="1" lang="en-GB" sz="1100" spc="-21" strike="noStrike">
                <a:solidFill>
                  <a:srgbClr val="000000"/>
                </a:solidFill>
                <a:latin typeface="Courier New"/>
                <a:ea typeface="DejaVu Sans"/>
              </a:rPr>
              <a:t>wait,</a:t>
            </a:r>
            <a:r>
              <a:rPr b="0" i="1" lang="en-GB" sz="1100" spc="32" strike="noStrike">
                <a:solidFill>
                  <a:srgbClr val="000000"/>
                </a:solidFill>
                <a:latin typeface="Courier New"/>
                <a:ea typeface="DejaVu Sans"/>
              </a:rPr>
              <a:t> </a:t>
            </a:r>
            <a:r>
              <a:rPr b="0" i="1" lang="en-GB" sz="1100" spc="-106" strike="noStrike">
                <a:solidFill>
                  <a:srgbClr val="000000"/>
                </a:solidFill>
                <a:latin typeface="Courier New"/>
                <a:ea typeface="DejaVu Sans"/>
              </a:rPr>
              <a:t>sem</a:t>
            </a:r>
            <a:r>
              <a:rPr b="0" i="1" lang="en-GB" sz="1100" spc="60" strike="noStrike">
                <a:solidFill>
                  <a:srgbClr val="000000"/>
                </a:solidFill>
                <a:latin typeface="Courier New"/>
                <a:ea typeface="DejaVu Sans"/>
              </a:rPr>
              <a:t>_</a:t>
            </a:r>
            <a:r>
              <a:rPr b="0" i="1" lang="en-GB" sz="1100" spc="-7" strike="noStrike">
                <a:solidFill>
                  <a:srgbClr val="000000"/>
                </a:solidFill>
                <a:latin typeface="Courier New"/>
                <a:ea typeface="DejaVu Sans"/>
              </a:rPr>
              <a:t>trywait</a:t>
            </a:r>
            <a:endParaRPr b="0" lang="en-GB" sz="1100" spc="-1" strike="noStrike">
              <a:latin typeface="Arial"/>
            </a:endParaRPr>
          </a:p>
          <a:p>
            <a:pPr marL="185400" indent="-147960">
              <a:lnSpc>
                <a:spcPct val="100000"/>
              </a:lnSpc>
              <a:spcBef>
                <a:spcPts val="740"/>
              </a:spcBef>
              <a:buClr>
                <a:srgbClr val="3232b2"/>
              </a:buClr>
              <a:buSzPct val="73000"/>
              <a:buFont typeface="Lucida Sans Unicode"/>
              <a:buChar char="►"/>
              <a:tabLst>
                <a:tab algn="l" pos="186120"/>
              </a:tabLst>
            </a:pPr>
            <a:r>
              <a:rPr b="0" i="1" lang="en-GB" sz="1100" spc="-1" strike="noStrike">
                <a:solidFill>
                  <a:srgbClr val="000000"/>
                </a:solidFill>
                <a:latin typeface="Courier New"/>
                <a:ea typeface="DejaVu Sans"/>
              </a:rPr>
              <a:t>int</a:t>
            </a:r>
            <a:r>
              <a:rPr b="0" i="1" lang="en-GB" sz="1100" spc="35" strike="noStrike">
                <a:solidFill>
                  <a:srgbClr val="000000"/>
                </a:solidFill>
                <a:latin typeface="Courier New"/>
                <a:ea typeface="DejaVu Sans"/>
              </a:rPr>
              <a:t> </a:t>
            </a:r>
            <a:r>
              <a:rPr b="0" i="1" lang="en-GB" sz="1100" spc="-106" strike="noStrike">
                <a:solidFill>
                  <a:srgbClr val="000000"/>
                </a:solidFill>
                <a:latin typeface="Courier New"/>
                <a:ea typeface="DejaVu Sans"/>
              </a:rPr>
              <a:t>sem</a:t>
            </a:r>
            <a:r>
              <a:rPr b="0" i="1" lang="en-GB" sz="1100" spc="72" strike="noStrike">
                <a:solidFill>
                  <a:srgbClr val="000000"/>
                </a:solidFill>
                <a:latin typeface="Courier New"/>
                <a:ea typeface="DejaVu Sans"/>
              </a:rPr>
              <a:t>_</a:t>
            </a:r>
            <a:r>
              <a:rPr b="0" i="1" lang="en-GB" sz="1100" spc="-26" strike="noStrike">
                <a:solidFill>
                  <a:srgbClr val="000000"/>
                </a:solidFill>
                <a:latin typeface="Courier New"/>
                <a:ea typeface="DejaVu Sans"/>
              </a:rPr>
              <a:t>init(sem</a:t>
            </a:r>
            <a:r>
              <a:rPr b="0" i="1" lang="en-GB" sz="1100" spc="72" strike="noStrike">
                <a:solidFill>
                  <a:srgbClr val="000000"/>
                </a:solidFill>
                <a:latin typeface="Courier New"/>
                <a:ea typeface="DejaVu Sans"/>
              </a:rPr>
              <a:t>_</a:t>
            </a:r>
            <a:r>
              <a:rPr b="0" i="1" lang="en-GB" sz="1100" spc="66" strike="noStrike">
                <a:solidFill>
                  <a:srgbClr val="000000"/>
                </a:solidFill>
                <a:latin typeface="Courier New"/>
                <a:ea typeface="DejaVu Sans"/>
              </a:rPr>
              <a:t>t</a:t>
            </a:r>
            <a:r>
              <a:rPr b="0" i="1" lang="en-GB" sz="1100" spc="41" strike="noStrike">
                <a:solidFill>
                  <a:srgbClr val="000000"/>
                </a:solidFill>
                <a:latin typeface="Courier New"/>
                <a:ea typeface="DejaVu Sans"/>
              </a:rPr>
              <a:t> </a:t>
            </a:r>
            <a:r>
              <a:rPr b="0" i="1" lang="en-GB" sz="1100" spc="-46" strike="noStrike">
                <a:solidFill>
                  <a:srgbClr val="000000"/>
                </a:solidFill>
                <a:latin typeface="Courier New"/>
                <a:ea typeface="DejaVu Sans"/>
              </a:rPr>
              <a:t>*sem,</a:t>
            </a:r>
            <a:r>
              <a:rPr b="0" i="1" lang="en-GB" sz="1100" spc="46" strike="noStrike">
                <a:solidFill>
                  <a:srgbClr val="000000"/>
                </a:solidFill>
                <a:latin typeface="Courier New"/>
                <a:ea typeface="DejaVu Sans"/>
              </a:rPr>
              <a:t> </a:t>
            </a:r>
            <a:r>
              <a:rPr b="0" i="1" lang="en-GB" sz="1100" spc="-1" strike="noStrike">
                <a:solidFill>
                  <a:srgbClr val="000000"/>
                </a:solidFill>
                <a:latin typeface="Courier New"/>
                <a:ea typeface="DejaVu Sans"/>
              </a:rPr>
              <a:t>int</a:t>
            </a:r>
            <a:r>
              <a:rPr b="0" i="1" lang="en-GB" sz="1100" spc="41" strike="noStrike">
                <a:solidFill>
                  <a:srgbClr val="000000"/>
                </a:solidFill>
                <a:latin typeface="Courier New"/>
                <a:ea typeface="DejaVu Sans"/>
              </a:rPr>
              <a:t> </a:t>
            </a:r>
            <a:r>
              <a:rPr b="0" i="1" lang="en-GB" sz="1100" spc="-72" strike="noStrike">
                <a:solidFill>
                  <a:srgbClr val="000000"/>
                </a:solidFill>
                <a:latin typeface="Courier New"/>
                <a:ea typeface="DejaVu Sans"/>
              </a:rPr>
              <a:t>pshared,</a:t>
            </a:r>
            <a:r>
              <a:rPr b="0" i="1" lang="en-GB" sz="1100" spc="46" strike="noStrike">
                <a:solidFill>
                  <a:srgbClr val="000000"/>
                </a:solidFill>
                <a:latin typeface="Courier New"/>
                <a:ea typeface="DejaVu Sans"/>
              </a:rPr>
              <a:t> </a:t>
            </a:r>
            <a:r>
              <a:rPr b="0" i="1" lang="en-GB" sz="1100" spc="-72" strike="noStrike">
                <a:solidFill>
                  <a:srgbClr val="000000"/>
                </a:solidFill>
                <a:latin typeface="Courier New"/>
                <a:ea typeface="DejaVu Sans"/>
              </a:rPr>
              <a:t>unsigned</a:t>
            </a:r>
            <a:r>
              <a:rPr b="0" i="1" lang="en-GB" sz="1100" spc="46" strike="noStrike">
                <a:solidFill>
                  <a:srgbClr val="000000"/>
                </a:solidFill>
                <a:latin typeface="Courier New"/>
                <a:ea typeface="DejaVu Sans"/>
              </a:rPr>
              <a:t> </a:t>
            </a:r>
            <a:r>
              <a:rPr b="0" i="1" lang="en-GB" sz="1100" spc="-1" strike="noStrike">
                <a:solidFill>
                  <a:srgbClr val="000000"/>
                </a:solidFill>
                <a:latin typeface="Courier New"/>
                <a:ea typeface="DejaVu Sans"/>
              </a:rPr>
              <a:t>int</a:t>
            </a:r>
            <a:r>
              <a:rPr b="0" i="1" lang="en-GB" sz="1100" spc="41" strike="noStrike">
                <a:solidFill>
                  <a:srgbClr val="000000"/>
                </a:solidFill>
                <a:latin typeface="Courier New"/>
                <a:ea typeface="DejaVu Sans"/>
              </a:rPr>
              <a:t> </a:t>
            </a:r>
            <a:r>
              <a:rPr b="0" i="1" lang="en-GB" sz="1100" spc="-41" strike="noStrike">
                <a:solidFill>
                  <a:srgbClr val="000000"/>
                </a:solidFill>
                <a:latin typeface="Courier New"/>
                <a:ea typeface="DejaVu Sans"/>
              </a:rPr>
              <a:t>value);</a:t>
            </a:r>
            <a:endParaRPr b="0" lang="en-GB" sz="1100" spc="-1" strike="noStrike">
              <a:latin typeface="Arial"/>
            </a:endParaRPr>
          </a:p>
          <a:p>
            <a:pPr marL="325800">
              <a:lnSpc>
                <a:spcPct val="100000"/>
              </a:lnSpc>
              <a:spcBef>
                <a:spcPts val="176"/>
              </a:spcBef>
              <a:buNone/>
              <a:tabLst>
                <a:tab algn="l" pos="186120"/>
              </a:tabLst>
            </a:pPr>
            <a:r>
              <a:rPr b="0" lang="en-GB" sz="900" spc="63" strike="noStrike" baseline="13000">
                <a:solidFill>
                  <a:srgbClr val="3232b2"/>
                </a:solidFill>
                <a:latin typeface="Lucida Sans Unicode"/>
                <a:ea typeface="DejaVu Sans"/>
              </a:rPr>
              <a:t>◮ </a:t>
            </a:r>
            <a:r>
              <a:rPr b="0" lang="en-GB" sz="900" spc="137" strike="noStrike" baseline="13000">
                <a:solidFill>
                  <a:srgbClr val="3232b2"/>
                </a:solidFill>
                <a:latin typeface="Lucida Sans Unicode"/>
                <a:ea typeface="DejaVu Sans"/>
              </a:rPr>
              <a:t> </a:t>
            </a:r>
            <a:r>
              <a:rPr b="0" lang="en-GB" sz="1000" spc="-12" strike="noStrike">
                <a:solidFill>
                  <a:srgbClr val="000000"/>
                </a:solidFill>
                <a:latin typeface="Tahoma"/>
                <a:ea typeface="DejaVu Sans"/>
              </a:rPr>
              <a:t>The</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above</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initializes</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semaphore.</a:t>
            </a:r>
            <a:endParaRPr b="0" lang="en-GB" sz="1000" spc="-1" strike="noStrike">
              <a:latin typeface="Arial"/>
            </a:endParaRPr>
          </a:p>
          <a:p>
            <a:pPr marL="325800">
              <a:lnSpc>
                <a:spcPct val="100000"/>
              </a:lnSpc>
              <a:spcBef>
                <a:spcPts val="564"/>
              </a:spcBef>
              <a:buNone/>
              <a:tabLst>
                <a:tab algn="l" pos="186120"/>
              </a:tabLst>
            </a:pPr>
            <a:r>
              <a:rPr b="0" lang="en-GB" sz="900" spc="63" strike="noStrike" baseline="13000">
                <a:solidFill>
                  <a:srgbClr val="3232b2"/>
                </a:solidFill>
                <a:latin typeface="Lucida Sans Unicode"/>
                <a:ea typeface="DejaVu Sans"/>
              </a:rPr>
              <a:t>◮ </a:t>
            </a:r>
            <a:r>
              <a:rPr b="0" lang="en-GB" sz="900" spc="137" strike="noStrike" baseline="13000">
                <a:solidFill>
                  <a:srgbClr val="3232b2"/>
                </a:solidFill>
                <a:latin typeface="Lucida Sans Unicode"/>
                <a:ea typeface="DejaVu Sans"/>
              </a:rPr>
              <a:t> </a:t>
            </a:r>
            <a:r>
              <a:rPr b="0" lang="en-GB" sz="1000" spc="-26" strike="noStrike">
                <a:solidFill>
                  <a:srgbClr val="000000"/>
                </a:solidFill>
                <a:latin typeface="Tahoma"/>
                <a:ea typeface="DejaVu Sans"/>
              </a:rPr>
              <a:t>Compile</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either</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with</a:t>
            </a:r>
            <a:r>
              <a:rPr b="0" lang="en-GB" sz="1000" spc="-1" strike="noStrike">
                <a:solidFill>
                  <a:srgbClr val="000000"/>
                </a:solidFill>
                <a:latin typeface="Tahoma"/>
                <a:ea typeface="DejaVu Sans"/>
              </a:rPr>
              <a:t> </a:t>
            </a:r>
            <a:r>
              <a:rPr b="0" lang="en-GB" sz="1000" spc="-12" strike="noStrike">
                <a:solidFill>
                  <a:srgbClr val="000000"/>
                </a:solidFill>
                <a:latin typeface="Tahoma"/>
                <a:ea typeface="DejaVu Sans"/>
              </a:rPr>
              <a:t>-lrt</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or</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-lpthread</a:t>
            </a:r>
            <a:endParaRPr b="0" lang="en-GB" sz="1000" spc="-1" strike="noStrike">
              <a:latin typeface="Arial"/>
            </a:endParaRPr>
          </a:p>
          <a:p>
            <a:pPr marL="462960" indent="-137160">
              <a:lnSpc>
                <a:spcPct val="100000"/>
              </a:lnSpc>
              <a:spcBef>
                <a:spcPts val="561"/>
              </a:spcBef>
              <a:buNone/>
              <a:tabLst>
                <a:tab algn="l" pos="0"/>
              </a:tabLst>
            </a:pPr>
            <a:r>
              <a:rPr b="0" lang="en-GB" sz="900" spc="63" strike="noStrike" baseline="13000">
                <a:solidFill>
                  <a:srgbClr val="3232b2"/>
                </a:solidFill>
                <a:latin typeface="Lucida Sans Unicode"/>
                <a:ea typeface="DejaVu Sans"/>
              </a:rPr>
              <a:t>◮</a:t>
            </a:r>
            <a:r>
              <a:rPr b="0" lang="en-GB" sz="900" spc="154" strike="noStrike" baseline="13000">
                <a:solidFill>
                  <a:srgbClr val="3232b2"/>
                </a:solidFill>
                <a:latin typeface="Lucida Sans Unicode"/>
                <a:ea typeface="DejaVu Sans"/>
              </a:rPr>
              <a:t> </a:t>
            </a:r>
            <a:r>
              <a:rPr b="0" i="1" lang="en-GB" sz="1000" spc="-72" strike="noStrike">
                <a:solidFill>
                  <a:srgbClr val="000000"/>
                </a:solidFill>
                <a:latin typeface="Arial"/>
                <a:ea typeface="DejaVu Sans"/>
              </a:rPr>
              <a:t>pshared</a:t>
            </a:r>
            <a:r>
              <a:rPr b="0" i="1" lang="en-GB" sz="1000" spc="26" strike="noStrike">
                <a:solidFill>
                  <a:srgbClr val="000000"/>
                </a:solidFill>
                <a:latin typeface="Arial"/>
                <a:ea typeface="DejaVu Sans"/>
              </a:rPr>
              <a:t> </a:t>
            </a:r>
            <a:r>
              <a:rPr b="0" lang="en-GB" sz="1000" spc="-32" strike="noStrike">
                <a:solidFill>
                  <a:srgbClr val="000000"/>
                </a:solidFill>
                <a:latin typeface="Tahoma"/>
                <a:ea typeface="DejaVu Sans"/>
              </a:rPr>
              <a:t>indicates</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whether</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this</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is</a:t>
            </a:r>
            <a:r>
              <a:rPr b="0" lang="en-GB" sz="1000" spc="-1" strike="noStrike">
                <a:solidFill>
                  <a:srgbClr val="000000"/>
                </a:solidFill>
                <a:latin typeface="Tahoma"/>
                <a:ea typeface="DejaVu Sans"/>
              </a:rPr>
              <a:t> </a:t>
            </a:r>
            <a:r>
              <a:rPr b="0" lang="en-GB" sz="1000" spc="-12" strike="noStrike">
                <a:solidFill>
                  <a:srgbClr val="000000"/>
                </a:solidFill>
                <a:latin typeface="Tahoma"/>
                <a:ea typeface="DejaVu Sans"/>
              </a:rPr>
              <a:t>to</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be</a:t>
            </a:r>
            <a:r>
              <a:rPr b="0" lang="en-GB" sz="1000" spc="7" strike="noStrike">
                <a:solidFill>
                  <a:srgbClr val="000000"/>
                </a:solidFill>
                <a:latin typeface="Tahoma"/>
                <a:ea typeface="DejaVu Sans"/>
              </a:rPr>
              <a:t> </a:t>
            </a:r>
            <a:r>
              <a:rPr b="0" lang="en-GB" sz="1000" spc="-55" strike="noStrike">
                <a:solidFill>
                  <a:srgbClr val="000000"/>
                </a:solidFill>
                <a:latin typeface="Tahoma"/>
                <a:ea typeface="DejaVu Sans"/>
              </a:rPr>
              <a:t>shared </a:t>
            </a:r>
            <a:r>
              <a:rPr b="0" lang="en-GB" sz="1000" spc="-301" strike="noStrike">
                <a:solidFill>
                  <a:srgbClr val="000000"/>
                </a:solidFill>
                <a:latin typeface="Tahoma"/>
                <a:ea typeface="DejaVu Sans"/>
              </a:rPr>
              <a:t> </a:t>
            </a:r>
            <a:r>
              <a:rPr b="0" lang="en-GB" sz="1000" spc="-60" strike="noStrike">
                <a:solidFill>
                  <a:srgbClr val="000000"/>
                </a:solidFill>
                <a:latin typeface="Tahoma"/>
                <a:ea typeface="DejaVu Sans"/>
              </a:rPr>
              <a:t>between</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12" strike="noStrike">
                <a:solidFill>
                  <a:srgbClr val="000000"/>
                </a:solidFill>
                <a:latin typeface="Tahoma"/>
                <a:ea typeface="DejaVu Sans"/>
              </a:rPr>
              <a:t> </a:t>
            </a:r>
            <a:r>
              <a:rPr b="0" lang="en-GB" sz="1000" spc="-41" strike="noStrike">
                <a:solidFill>
                  <a:srgbClr val="000000"/>
                </a:solidFill>
                <a:latin typeface="Tahoma"/>
                <a:ea typeface="DejaVu Sans"/>
              </a:rPr>
              <a:t>threads</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of</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process,</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or</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between</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processes:</a:t>
            </a:r>
            <a:endParaRPr b="0" lang="en-GB" sz="1000" spc="-1" strike="noStrike">
              <a:latin typeface="Arial"/>
            </a:endParaRPr>
          </a:p>
          <a:p>
            <a:pPr marL="740520" indent="-137160">
              <a:lnSpc>
                <a:spcPct val="101000"/>
              </a:lnSpc>
              <a:spcBef>
                <a:spcPts val="485"/>
              </a:spcBef>
              <a:buNone/>
              <a:tabLst>
                <a:tab algn="l" pos="0"/>
              </a:tabLst>
            </a:pPr>
            <a:r>
              <a:rPr b="0" lang="en-GB" sz="900" spc="63" strike="noStrike" baseline="13000">
                <a:solidFill>
                  <a:srgbClr val="3232b2"/>
                </a:solidFill>
                <a:latin typeface="Lucida Sans Unicode"/>
                <a:ea typeface="DejaVu Sans"/>
              </a:rPr>
              <a:t>◮</a:t>
            </a:r>
            <a:r>
              <a:rPr b="0" lang="en-GB" sz="900" spc="160" strike="noStrike" baseline="13000">
                <a:solidFill>
                  <a:srgbClr val="3232b2"/>
                </a:solidFill>
                <a:latin typeface="Lucida Sans Unicode"/>
                <a:ea typeface="DejaVu Sans"/>
              </a:rPr>
              <a:t> </a:t>
            </a:r>
            <a:r>
              <a:rPr b="0" lang="en-GB" sz="900" spc="-41" strike="noStrike">
                <a:solidFill>
                  <a:srgbClr val="bf003f"/>
                </a:solidFill>
                <a:latin typeface="Tahoma"/>
                <a:ea typeface="DejaVu Sans"/>
              </a:rPr>
              <a:t>zero</a:t>
            </a:r>
            <a:r>
              <a:rPr b="0" lang="en-GB" sz="900" spc="-41" strike="noStrike">
                <a:solidFill>
                  <a:srgbClr val="000000"/>
                </a:solidFill>
                <a:latin typeface="Tahoma"/>
                <a:ea typeface="DejaVu Sans"/>
              </a:rPr>
              <a:t>:</a:t>
            </a:r>
            <a:r>
              <a:rPr b="0" lang="en-GB" sz="900" spc="117" strike="noStrike">
                <a:solidFill>
                  <a:srgbClr val="000000"/>
                </a:solidFill>
                <a:latin typeface="Tahoma"/>
                <a:ea typeface="DejaVu Sans"/>
              </a:rPr>
              <a:t> </a:t>
            </a:r>
            <a:r>
              <a:rPr b="0" lang="en-GB" sz="900" spc="-46" strike="noStrike">
                <a:solidFill>
                  <a:srgbClr val="000000"/>
                </a:solidFill>
                <a:latin typeface="Tahoma"/>
                <a:ea typeface="DejaVu Sans"/>
              </a:rPr>
              <a:t>semaphore</a:t>
            </a:r>
            <a:r>
              <a:rPr b="0" lang="en-GB" sz="900" spc="7" strike="noStrike">
                <a:solidFill>
                  <a:srgbClr val="000000"/>
                </a:solidFill>
                <a:latin typeface="Tahoma"/>
                <a:ea typeface="DejaVu Sans"/>
              </a:rPr>
              <a:t> </a:t>
            </a:r>
            <a:r>
              <a:rPr b="0" lang="en-GB" sz="900" spc="-26" strike="noStrike">
                <a:solidFill>
                  <a:srgbClr val="000000"/>
                </a:solidFill>
                <a:latin typeface="Tahoma"/>
                <a:ea typeface="DejaVu Sans"/>
              </a:rPr>
              <a:t>is</a:t>
            </a:r>
            <a:r>
              <a:rPr b="0" lang="en-GB" sz="900" spc="21" strike="noStrike">
                <a:solidFill>
                  <a:srgbClr val="000000"/>
                </a:solidFill>
                <a:latin typeface="Tahoma"/>
                <a:ea typeface="DejaVu Sans"/>
              </a:rPr>
              <a:t> </a:t>
            </a:r>
            <a:r>
              <a:rPr b="0" lang="en-GB" sz="900" spc="-46" strike="noStrike">
                <a:solidFill>
                  <a:srgbClr val="000000"/>
                </a:solidFill>
                <a:latin typeface="Tahoma"/>
                <a:ea typeface="DejaVu Sans"/>
              </a:rPr>
              <a:t>shared</a:t>
            </a:r>
            <a:r>
              <a:rPr b="0" lang="en-GB" sz="900" spc="1" strike="noStrike">
                <a:solidFill>
                  <a:srgbClr val="000000"/>
                </a:solidFill>
                <a:latin typeface="Tahoma"/>
                <a:ea typeface="DejaVu Sans"/>
              </a:rPr>
              <a:t> </a:t>
            </a:r>
            <a:r>
              <a:rPr b="0" lang="en-GB" sz="900" spc="-46" strike="noStrike">
                <a:solidFill>
                  <a:srgbClr val="000000"/>
                </a:solidFill>
                <a:latin typeface="Tahoma"/>
                <a:ea typeface="DejaVu Sans"/>
              </a:rPr>
              <a:t>between</a:t>
            </a:r>
            <a:r>
              <a:rPr b="0" lang="en-GB" sz="900" spc="21" strike="noStrike">
                <a:solidFill>
                  <a:srgbClr val="000000"/>
                </a:solidFill>
                <a:latin typeface="Tahoma"/>
                <a:ea typeface="DejaVu Sans"/>
              </a:rPr>
              <a:t> </a:t>
            </a:r>
            <a:r>
              <a:rPr b="0" lang="en-GB" sz="900" spc="-21" strike="noStrike">
                <a:solidFill>
                  <a:srgbClr val="000000"/>
                </a:solidFill>
                <a:latin typeface="Tahoma"/>
                <a:ea typeface="DejaVu Sans"/>
              </a:rPr>
              <a:t>the</a:t>
            </a:r>
            <a:r>
              <a:rPr b="0" lang="en-GB" sz="900" spc="-1" strike="noStrike">
                <a:solidFill>
                  <a:srgbClr val="000000"/>
                </a:solidFill>
                <a:latin typeface="Tahoma"/>
                <a:ea typeface="DejaVu Sans"/>
              </a:rPr>
              <a:t> </a:t>
            </a:r>
            <a:r>
              <a:rPr b="0" lang="en-GB" sz="900" spc="-7" strike="noStrike">
                <a:solidFill>
                  <a:srgbClr val="000000"/>
                </a:solidFill>
                <a:latin typeface="Trebuchet MS"/>
                <a:ea typeface="DejaVu Sans"/>
              </a:rPr>
              <a:t>threads</a:t>
            </a:r>
            <a:r>
              <a:rPr b="0" lang="en-GB" sz="900" spc="35" strike="noStrike">
                <a:solidFill>
                  <a:srgbClr val="000000"/>
                </a:solidFill>
                <a:latin typeface="Trebuchet MS"/>
                <a:ea typeface="DejaVu Sans"/>
              </a:rPr>
              <a:t> </a:t>
            </a:r>
            <a:r>
              <a:rPr b="0" lang="en-GB" sz="900" spc="-15" strike="noStrike">
                <a:solidFill>
                  <a:srgbClr val="000000"/>
                </a:solidFill>
                <a:latin typeface="Trebuchet MS"/>
                <a:ea typeface="DejaVu Sans"/>
              </a:rPr>
              <a:t>of</a:t>
            </a:r>
            <a:r>
              <a:rPr b="0" lang="en-GB" sz="900" spc="35" strike="noStrike">
                <a:solidFill>
                  <a:srgbClr val="000000"/>
                </a:solidFill>
                <a:latin typeface="Trebuchet MS"/>
                <a:ea typeface="DejaVu Sans"/>
              </a:rPr>
              <a:t> </a:t>
            </a:r>
            <a:r>
              <a:rPr b="0" lang="en-GB" sz="900" spc="-7" strike="noStrike">
                <a:solidFill>
                  <a:srgbClr val="000000"/>
                </a:solidFill>
                <a:latin typeface="Trebuchet MS"/>
                <a:ea typeface="DejaVu Sans"/>
              </a:rPr>
              <a:t>a</a:t>
            </a:r>
            <a:r>
              <a:rPr b="0" lang="en-GB" sz="900" spc="41" strike="noStrike">
                <a:solidFill>
                  <a:srgbClr val="000000"/>
                </a:solidFill>
                <a:latin typeface="Trebuchet MS"/>
                <a:ea typeface="DejaVu Sans"/>
              </a:rPr>
              <a:t> </a:t>
            </a:r>
            <a:r>
              <a:rPr b="0" lang="en-GB" sz="900" spc="-12" strike="noStrike">
                <a:solidFill>
                  <a:srgbClr val="000000"/>
                </a:solidFill>
                <a:latin typeface="Trebuchet MS"/>
                <a:ea typeface="DejaVu Sans"/>
              </a:rPr>
              <a:t>process</a:t>
            </a:r>
            <a:r>
              <a:rPr b="0" lang="en-GB" sz="900" spc="-12" strike="noStrike">
                <a:solidFill>
                  <a:srgbClr val="000000"/>
                </a:solidFill>
                <a:latin typeface="Tahoma"/>
                <a:ea typeface="DejaVu Sans"/>
              </a:rPr>
              <a:t>; </a:t>
            </a:r>
            <a:r>
              <a:rPr b="0" lang="en-GB" sz="900" spc="-270" strike="noStrike">
                <a:solidFill>
                  <a:srgbClr val="000000"/>
                </a:solidFill>
                <a:latin typeface="Tahoma"/>
                <a:ea typeface="DejaVu Sans"/>
              </a:rPr>
              <a:t> </a:t>
            </a:r>
            <a:r>
              <a:rPr b="0" lang="en-GB" sz="900" spc="-32" strike="noStrike">
                <a:solidFill>
                  <a:srgbClr val="000000"/>
                </a:solidFill>
                <a:latin typeface="Tahoma"/>
                <a:ea typeface="DejaVu Sans"/>
              </a:rPr>
              <a:t>should</a:t>
            </a:r>
            <a:r>
              <a:rPr b="0" lang="en-GB" sz="900" spc="1" strike="noStrike">
                <a:solidFill>
                  <a:srgbClr val="000000"/>
                </a:solidFill>
                <a:latin typeface="Tahoma"/>
                <a:ea typeface="DejaVu Sans"/>
              </a:rPr>
              <a:t> </a:t>
            </a:r>
            <a:r>
              <a:rPr b="0" lang="en-GB" sz="900" spc="-35" strike="noStrike">
                <a:solidFill>
                  <a:srgbClr val="000000"/>
                </a:solidFill>
                <a:latin typeface="Tahoma"/>
                <a:ea typeface="DejaVu Sans"/>
              </a:rPr>
              <a:t>be</a:t>
            </a:r>
            <a:r>
              <a:rPr b="0" lang="en-GB" sz="900" spc="7" strike="noStrike">
                <a:solidFill>
                  <a:srgbClr val="000000"/>
                </a:solidFill>
                <a:latin typeface="Tahoma"/>
                <a:ea typeface="DejaVu Sans"/>
              </a:rPr>
              <a:t> </a:t>
            </a:r>
            <a:r>
              <a:rPr b="0" lang="en-GB" sz="900" spc="-15" strike="noStrike">
                <a:solidFill>
                  <a:srgbClr val="000000"/>
                </a:solidFill>
                <a:latin typeface="Tahoma"/>
                <a:ea typeface="DejaVu Sans"/>
              </a:rPr>
              <a:t>located</a:t>
            </a:r>
            <a:r>
              <a:rPr b="0" lang="en-GB" sz="900" spc="15" strike="noStrike">
                <a:solidFill>
                  <a:srgbClr val="000000"/>
                </a:solidFill>
                <a:latin typeface="Tahoma"/>
                <a:ea typeface="DejaVu Sans"/>
              </a:rPr>
              <a:t> </a:t>
            </a:r>
            <a:r>
              <a:rPr b="0" lang="en-GB" sz="900" spc="-1" strike="noStrike">
                <a:solidFill>
                  <a:srgbClr val="000000"/>
                </a:solidFill>
                <a:latin typeface="Tahoma"/>
                <a:ea typeface="DejaVu Sans"/>
              </a:rPr>
              <a:t>at</a:t>
            </a:r>
            <a:r>
              <a:rPr b="0" lang="en-GB" sz="900" spc="7" strike="noStrike">
                <a:solidFill>
                  <a:srgbClr val="000000"/>
                </a:solidFill>
                <a:latin typeface="Tahoma"/>
                <a:ea typeface="DejaVu Sans"/>
              </a:rPr>
              <a:t> </a:t>
            </a:r>
            <a:r>
              <a:rPr b="0" lang="en-GB" sz="900" spc="-32" strike="noStrike">
                <a:solidFill>
                  <a:srgbClr val="000000"/>
                </a:solidFill>
                <a:latin typeface="Tahoma"/>
                <a:ea typeface="DejaVu Sans"/>
              </a:rPr>
              <a:t>an</a:t>
            </a:r>
            <a:r>
              <a:rPr b="0" lang="en-GB" sz="900" spc="1" strike="noStrike">
                <a:solidFill>
                  <a:srgbClr val="000000"/>
                </a:solidFill>
                <a:latin typeface="Tahoma"/>
                <a:ea typeface="DejaVu Sans"/>
              </a:rPr>
              <a:t> </a:t>
            </a:r>
            <a:r>
              <a:rPr b="0" lang="en-GB" sz="900" spc="-41" strike="noStrike">
                <a:solidFill>
                  <a:srgbClr val="000000"/>
                </a:solidFill>
                <a:latin typeface="Tahoma"/>
                <a:ea typeface="DejaVu Sans"/>
              </a:rPr>
              <a:t>address</a:t>
            </a:r>
            <a:r>
              <a:rPr b="0" lang="en-GB" sz="900" spc="7" strike="noStrike">
                <a:solidFill>
                  <a:srgbClr val="000000"/>
                </a:solidFill>
                <a:latin typeface="Tahoma"/>
                <a:ea typeface="DejaVu Sans"/>
              </a:rPr>
              <a:t> </a:t>
            </a:r>
            <a:r>
              <a:rPr b="0" lang="en-GB" sz="900" spc="-26" strike="noStrike">
                <a:solidFill>
                  <a:srgbClr val="000000"/>
                </a:solidFill>
                <a:latin typeface="Tahoma"/>
                <a:ea typeface="DejaVu Sans"/>
              </a:rPr>
              <a:t>visible</a:t>
            </a:r>
            <a:r>
              <a:rPr b="0" lang="en-GB" sz="900" spc="35" strike="noStrike">
                <a:solidFill>
                  <a:srgbClr val="000000"/>
                </a:solidFill>
                <a:latin typeface="Tahoma"/>
                <a:ea typeface="DejaVu Sans"/>
              </a:rPr>
              <a:t> </a:t>
            </a:r>
            <a:r>
              <a:rPr b="0" lang="en-GB" sz="900" spc="-1" strike="noStrike">
                <a:solidFill>
                  <a:srgbClr val="000000"/>
                </a:solidFill>
                <a:latin typeface="Tahoma"/>
                <a:ea typeface="DejaVu Sans"/>
              </a:rPr>
              <a:t>to </a:t>
            </a:r>
            <a:r>
              <a:rPr b="0" lang="en-GB" sz="900" spc="-32" strike="noStrike">
                <a:solidFill>
                  <a:srgbClr val="000000"/>
                </a:solidFill>
                <a:latin typeface="Trebuchet MS"/>
                <a:ea typeface="DejaVu Sans"/>
              </a:rPr>
              <a:t>all</a:t>
            </a:r>
            <a:r>
              <a:rPr b="0" lang="en-GB" sz="900" spc="41" strike="noStrike">
                <a:solidFill>
                  <a:srgbClr val="000000"/>
                </a:solidFill>
                <a:latin typeface="Trebuchet MS"/>
                <a:ea typeface="DejaVu Sans"/>
              </a:rPr>
              <a:t> </a:t>
            </a:r>
            <a:r>
              <a:rPr b="0" lang="en-GB" sz="900" spc="-12" strike="noStrike">
                <a:solidFill>
                  <a:srgbClr val="000000"/>
                </a:solidFill>
                <a:latin typeface="Trebuchet MS"/>
                <a:ea typeface="DejaVu Sans"/>
              </a:rPr>
              <a:t>threads</a:t>
            </a:r>
            <a:r>
              <a:rPr b="0" lang="en-GB" sz="900" spc="-12" strike="noStrike">
                <a:solidFill>
                  <a:srgbClr val="000000"/>
                </a:solidFill>
                <a:latin typeface="Tahoma"/>
                <a:ea typeface="DejaVu Sans"/>
              </a:rPr>
              <a:t>.</a:t>
            </a:r>
            <a:endParaRPr b="0" lang="en-GB" sz="900" spc="-1" strike="noStrike">
              <a:latin typeface="Arial"/>
            </a:endParaRPr>
          </a:p>
          <a:p>
            <a:pPr marL="740520" indent="-137160">
              <a:lnSpc>
                <a:spcPts val="1100"/>
              </a:lnSpc>
              <a:spcBef>
                <a:spcPts val="34"/>
              </a:spcBef>
              <a:buNone/>
              <a:tabLst>
                <a:tab algn="l" pos="0"/>
              </a:tabLst>
            </a:pPr>
            <a:r>
              <a:rPr b="0" lang="en-GB" sz="900" spc="63" strike="noStrike" baseline="13000">
                <a:solidFill>
                  <a:srgbClr val="3232b2"/>
                </a:solidFill>
                <a:latin typeface="Lucida Sans Unicode"/>
                <a:ea typeface="DejaVu Sans"/>
              </a:rPr>
              <a:t>◮</a:t>
            </a:r>
            <a:r>
              <a:rPr b="0" lang="en-GB" sz="900" spc="160" strike="noStrike" baseline="13000">
                <a:solidFill>
                  <a:srgbClr val="3232b2"/>
                </a:solidFill>
                <a:latin typeface="Lucida Sans Unicode"/>
                <a:ea typeface="DejaVu Sans"/>
              </a:rPr>
              <a:t> </a:t>
            </a:r>
            <a:r>
              <a:rPr b="0" lang="en-GB" sz="900" spc="-35" strike="noStrike">
                <a:solidFill>
                  <a:srgbClr val="bf003f"/>
                </a:solidFill>
                <a:latin typeface="Tahoma"/>
                <a:ea typeface="DejaVu Sans"/>
              </a:rPr>
              <a:t>non-zero</a:t>
            </a:r>
            <a:r>
              <a:rPr b="0" lang="en-GB" sz="900" spc="-35" strike="noStrike">
                <a:solidFill>
                  <a:srgbClr val="000000"/>
                </a:solidFill>
                <a:latin typeface="Tahoma"/>
                <a:ea typeface="DejaVu Sans"/>
              </a:rPr>
              <a:t>:</a:t>
            </a:r>
            <a:r>
              <a:rPr b="0" lang="en-GB" sz="900" spc="120" strike="noStrike">
                <a:solidFill>
                  <a:srgbClr val="000000"/>
                </a:solidFill>
                <a:latin typeface="Tahoma"/>
                <a:ea typeface="DejaVu Sans"/>
              </a:rPr>
              <a:t> </a:t>
            </a:r>
            <a:r>
              <a:rPr b="0" lang="en-GB" sz="900" spc="-46" strike="noStrike">
                <a:solidFill>
                  <a:srgbClr val="000000"/>
                </a:solidFill>
                <a:latin typeface="Tahoma"/>
                <a:ea typeface="DejaVu Sans"/>
              </a:rPr>
              <a:t>semaphore</a:t>
            </a:r>
            <a:r>
              <a:rPr b="0" lang="en-GB" sz="900" spc="12" strike="noStrike">
                <a:solidFill>
                  <a:srgbClr val="000000"/>
                </a:solidFill>
                <a:latin typeface="Tahoma"/>
                <a:ea typeface="DejaVu Sans"/>
              </a:rPr>
              <a:t> </a:t>
            </a:r>
            <a:r>
              <a:rPr b="0" lang="en-GB" sz="900" spc="-26" strike="noStrike">
                <a:solidFill>
                  <a:srgbClr val="000000"/>
                </a:solidFill>
                <a:latin typeface="Tahoma"/>
                <a:ea typeface="DejaVu Sans"/>
              </a:rPr>
              <a:t>is</a:t>
            </a:r>
            <a:r>
              <a:rPr b="0" lang="en-GB" sz="900" spc="12" strike="noStrike">
                <a:solidFill>
                  <a:srgbClr val="000000"/>
                </a:solidFill>
                <a:latin typeface="Tahoma"/>
                <a:ea typeface="DejaVu Sans"/>
              </a:rPr>
              <a:t> </a:t>
            </a:r>
            <a:r>
              <a:rPr b="0" lang="en-GB" sz="900" spc="-46" strike="noStrike">
                <a:solidFill>
                  <a:srgbClr val="000000"/>
                </a:solidFill>
                <a:latin typeface="Tahoma"/>
                <a:ea typeface="DejaVu Sans"/>
              </a:rPr>
              <a:t>shared</a:t>
            </a:r>
            <a:r>
              <a:rPr b="0" lang="en-GB" sz="900" spc="7" strike="noStrike">
                <a:solidFill>
                  <a:srgbClr val="000000"/>
                </a:solidFill>
                <a:latin typeface="Tahoma"/>
                <a:ea typeface="DejaVu Sans"/>
              </a:rPr>
              <a:t> </a:t>
            </a:r>
            <a:r>
              <a:rPr b="0" lang="en-GB" sz="900" spc="-1" strike="noStrike">
                <a:solidFill>
                  <a:srgbClr val="000000"/>
                </a:solidFill>
                <a:latin typeface="Trebuchet MS"/>
                <a:ea typeface="DejaVu Sans"/>
              </a:rPr>
              <a:t>among</a:t>
            </a:r>
            <a:r>
              <a:rPr b="0" lang="en-GB" sz="900" spc="46" strike="noStrike">
                <a:solidFill>
                  <a:srgbClr val="000000"/>
                </a:solidFill>
                <a:latin typeface="Trebuchet MS"/>
                <a:ea typeface="DejaVu Sans"/>
              </a:rPr>
              <a:t> </a:t>
            </a:r>
            <a:r>
              <a:rPr b="0" lang="en-GB" sz="900" spc="-7" strike="noStrike">
                <a:solidFill>
                  <a:srgbClr val="000000"/>
                </a:solidFill>
                <a:latin typeface="Trebuchet MS"/>
                <a:ea typeface="DejaVu Sans"/>
              </a:rPr>
              <a:t>processes</a:t>
            </a:r>
            <a:r>
              <a:rPr b="0" lang="en-GB" sz="900" spc="7" strike="noStrike">
                <a:solidFill>
                  <a:srgbClr val="000000"/>
                </a:solidFill>
                <a:latin typeface="Trebuchet MS"/>
                <a:ea typeface="DejaVu Sans"/>
              </a:rPr>
              <a:t> </a:t>
            </a:r>
            <a:r>
              <a:rPr b="0" lang="en-GB" sz="900" spc="-32" strike="noStrike">
                <a:solidFill>
                  <a:srgbClr val="000000"/>
                </a:solidFill>
                <a:latin typeface="Tahoma"/>
                <a:ea typeface="DejaVu Sans"/>
              </a:rPr>
              <a:t>and</a:t>
            </a:r>
            <a:r>
              <a:rPr b="0" lang="en-GB" sz="900" spc="12" strike="noStrike">
                <a:solidFill>
                  <a:srgbClr val="000000"/>
                </a:solidFill>
                <a:latin typeface="Tahoma"/>
                <a:ea typeface="DejaVu Sans"/>
              </a:rPr>
              <a:t> </a:t>
            </a:r>
            <a:r>
              <a:rPr b="0" lang="en-GB" sz="900" spc="-32" strike="noStrike">
                <a:solidFill>
                  <a:srgbClr val="000000"/>
                </a:solidFill>
                <a:latin typeface="Tahoma"/>
                <a:ea typeface="DejaVu Sans"/>
              </a:rPr>
              <a:t>should </a:t>
            </a:r>
            <a:r>
              <a:rPr b="0" lang="en-GB" sz="900" spc="-270" strike="noStrike">
                <a:solidFill>
                  <a:srgbClr val="000000"/>
                </a:solidFill>
                <a:latin typeface="Tahoma"/>
                <a:ea typeface="DejaVu Sans"/>
              </a:rPr>
              <a:t> </a:t>
            </a:r>
            <a:r>
              <a:rPr b="0" lang="en-GB" sz="900" spc="-35" strike="noStrike">
                <a:solidFill>
                  <a:srgbClr val="000000"/>
                </a:solidFill>
                <a:latin typeface="Tahoma"/>
                <a:ea typeface="DejaVu Sans"/>
              </a:rPr>
              <a:t>be</a:t>
            </a:r>
            <a:r>
              <a:rPr b="0" lang="en-GB" sz="900" spc="-1" strike="noStrike">
                <a:solidFill>
                  <a:srgbClr val="000000"/>
                </a:solidFill>
                <a:latin typeface="Tahoma"/>
                <a:ea typeface="DejaVu Sans"/>
              </a:rPr>
              <a:t> </a:t>
            </a:r>
            <a:r>
              <a:rPr b="0" lang="en-GB" sz="900" spc="-15" strike="noStrike">
                <a:solidFill>
                  <a:srgbClr val="000000"/>
                </a:solidFill>
                <a:latin typeface="Tahoma"/>
                <a:ea typeface="DejaVu Sans"/>
              </a:rPr>
              <a:t>located</a:t>
            </a:r>
            <a:r>
              <a:rPr b="0" lang="en-GB" sz="900" spc="15" strike="noStrike">
                <a:solidFill>
                  <a:srgbClr val="000000"/>
                </a:solidFill>
                <a:latin typeface="Tahoma"/>
                <a:ea typeface="DejaVu Sans"/>
              </a:rPr>
              <a:t> </a:t>
            </a:r>
            <a:r>
              <a:rPr b="0" lang="en-GB" sz="900" spc="-12" strike="noStrike">
                <a:solidFill>
                  <a:srgbClr val="000000"/>
                </a:solidFill>
                <a:latin typeface="Tahoma"/>
                <a:ea typeface="DejaVu Sans"/>
              </a:rPr>
              <a:t>in</a:t>
            </a:r>
            <a:r>
              <a:rPr b="0" lang="en-GB" sz="900" spc="15" strike="noStrike">
                <a:solidFill>
                  <a:srgbClr val="000000"/>
                </a:solidFill>
                <a:latin typeface="Tahoma"/>
                <a:ea typeface="DejaVu Sans"/>
              </a:rPr>
              <a:t> </a:t>
            </a:r>
            <a:r>
              <a:rPr b="0" lang="en-GB" sz="900" spc="-35" strike="noStrike">
                <a:solidFill>
                  <a:srgbClr val="000000"/>
                </a:solidFill>
                <a:latin typeface="Tahoma"/>
                <a:ea typeface="DejaVu Sans"/>
              </a:rPr>
              <a:t>a</a:t>
            </a:r>
            <a:r>
              <a:rPr b="0" lang="en-GB" sz="900" spc="-1" strike="noStrike">
                <a:solidFill>
                  <a:srgbClr val="000000"/>
                </a:solidFill>
                <a:latin typeface="Tahoma"/>
                <a:ea typeface="DejaVu Sans"/>
              </a:rPr>
              <a:t> </a:t>
            </a:r>
            <a:r>
              <a:rPr b="0" lang="en-GB" sz="900" spc="-32" strike="noStrike">
                <a:solidFill>
                  <a:srgbClr val="000000"/>
                </a:solidFill>
                <a:latin typeface="Tahoma"/>
                <a:ea typeface="DejaVu Sans"/>
              </a:rPr>
              <a:t>region</a:t>
            </a:r>
            <a:r>
              <a:rPr b="0" lang="en-GB" sz="900" spc="26" strike="noStrike">
                <a:solidFill>
                  <a:srgbClr val="000000"/>
                </a:solidFill>
                <a:latin typeface="Tahoma"/>
                <a:ea typeface="DejaVu Sans"/>
              </a:rPr>
              <a:t> </a:t>
            </a:r>
            <a:r>
              <a:rPr b="0" lang="en-GB" sz="900" spc="-21" strike="noStrike">
                <a:solidFill>
                  <a:srgbClr val="000000"/>
                </a:solidFill>
                <a:latin typeface="Tahoma"/>
                <a:ea typeface="DejaVu Sans"/>
              </a:rPr>
              <a:t>of</a:t>
            </a:r>
            <a:r>
              <a:rPr b="0" lang="en-GB" sz="900" spc="15" strike="noStrike">
                <a:solidFill>
                  <a:srgbClr val="000000"/>
                </a:solidFill>
                <a:latin typeface="Tahoma"/>
                <a:ea typeface="DejaVu Sans"/>
              </a:rPr>
              <a:t> </a:t>
            </a:r>
            <a:r>
              <a:rPr b="0" lang="en-GB" sz="900" spc="-46" strike="noStrike">
                <a:solidFill>
                  <a:srgbClr val="000000"/>
                </a:solidFill>
                <a:latin typeface="Tahoma"/>
                <a:ea typeface="DejaVu Sans"/>
              </a:rPr>
              <a:t>shared</a:t>
            </a:r>
            <a:r>
              <a:rPr b="0" lang="en-GB" sz="900" spc="-1" strike="noStrike">
                <a:solidFill>
                  <a:srgbClr val="000000"/>
                </a:solidFill>
                <a:latin typeface="Tahoma"/>
                <a:ea typeface="DejaVu Sans"/>
              </a:rPr>
              <a:t> </a:t>
            </a:r>
            <a:r>
              <a:rPr b="0" lang="en-GB" sz="900" spc="-46" strike="noStrike">
                <a:solidFill>
                  <a:srgbClr val="000000"/>
                </a:solidFill>
                <a:latin typeface="Tahoma"/>
                <a:ea typeface="DejaVu Sans"/>
              </a:rPr>
              <a:t>memory.</a:t>
            </a:r>
            <a:endParaRPr b="0" lang="en-GB" sz="9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72" strike="noStrike">
                <a:solidFill>
                  <a:srgbClr val="3232b2"/>
                </a:solidFill>
                <a:latin typeface="Trebuchet MS"/>
              </a:rPr>
              <a:t>POSIX</a:t>
            </a:r>
            <a:r>
              <a:rPr b="1" i="1" lang="en-GB" sz="1400" spc="-1" strike="noStrike">
                <a:solidFill>
                  <a:srgbClr val="3232b2"/>
                </a:solidFill>
                <a:latin typeface="Trebuchet MS"/>
              </a:rPr>
              <a:t> </a:t>
            </a:r>
            <a:r>
              <a:rPr b="1" i="1" lang="en-GB" sz="1400" spc="-66" strike="noStrike">
                <a:solidFill>
                  <a:srgbClr val="3232b2"/>
                </a:solidFill>
                <a:latin typeface="Trebuchet MS"/>
              </a:rPr>
              <a:t>Semaphore</a:t>
            </a:r>
            <a:r>
              <a:rPr b="1" i="1" lang="en-GB" sz="1400" spc="-1" strike="noStrike">
                <a:solidFill>
                  <a:srgbClr val="3232b2"/>
                </a:solidFill>
                <a:latin typeface="Trebuchet MS"/>
              </a:rPr>
              <a:t> </a:t>
            </a:r>
            <a:r>
              <a:rPr b="1" i="1" lang="en-GB" sz="1400" spc="-55" strike="noStrike">
                <a:solidFill>
                  <a:srgbClr val="3232b2"/>
                </a:solidFill>
                <a:latin typeface="Trebuchet MS"/>
              </a:rPr>
              <a:t>Operations</a:t>
            </a:r>
            <a:endParaRPr b="0" lang="en-GB" sz="1400" spc="-1" strike="noStrike">
              <a:latin typeface="Arial"/>
            </a:endParaRPr>
          </a:p>
        </p:txBody>
      </p:sp>
      <p:sp>
        <p:nvSpPr>
          <p:cNvPr id="147" name="object 17"/>
          <p:cNvSpPr/>
          <p:nvPr/>
        </p:nvSpPr>
        <p:spPr>
          <a:xfrm>
            <a:off x="389880" y="911160"/>
            <a:ext cx="3855960" cy="2039400"/>
          </a:xfrm>
          <a:prstGeom prst="rect">
            <a:avLst/>
          </a:prstGeom>
          <a:noFill/>
          <a:ln w="0">
            <a:noFill/>
          </a:ln>
        </p:spPr>
        <p:style>
          <a:lnRef idx="0"/>
          <a:fillRef idx="0"/>
          <a:effectRef idx="0"/>
          <a:fontRef idx="minor"/>
        </p:style>
        <p:txBody>
          <a:bodyPr lIns="0" rIns="0" tIns="36360" bIns="0" anchor="t">
            <a:spAutoFit/>
          </a:bodyPr>
          <a:p>
            <a:pPr marL="210960" indent="-147960">
              <a:lnSpc>
                <a:spcPct val="100000"/>
              </a:lnSpc>
              <a:spcBef>
                <a:spcPts val="286"/>
              </a:spcBef>
              <a:buClr>
                <a:srgbClr val="3232b2"/>
              </a:buClr>
              <a:buSzPct val="73000"/>
              <a:buFont typeface="Lucida Sans Unicode"/>
              <a:buChar char="►"/>
              <a:tabLst>
                <a:tab algn="l" pos="211320"/>
              </a:tabLst>
            </a:pPr>
            <a:r>
              <a:rPr b="0" i="1" lang="en-GB" sz="1100" spc="-106" strike="noStrike">
                <a:solidFill>
                  <a:srgbClr val="000000"/>
                </a:solidFill>
                <a:latin typeface="Courier New"/>
                <a:ea typeface="DejaVu Sans"/>
              </a:rPr>
              <a:t>sem</a:t>
            </a:r>
            <a:r>
              <a:rPr b="0" i="1" lang="en-GB" sz="1100" spc="55" strike="noStrike">
                <a:solidFill>
                  <a:srgbClr val="000000"/>
                </a:solidFill>
                <a:latin typeface="Courier New"/>
                <a:ea typeface="DejaVu Sans"/>
              </a:rPr>
              <a:t>_</a:t>
            </a:r>
            <a:r>
              <a:rPr b="0" i="1" lang="en-GB" sz="1100" spc="-1" strike="noStrike">
                <a:solidFill>
                  <a:srgbClr val="000000"/>
                </a:solidFill>
                <a:latin typeface="Courier New"/>
                <a:ea typeface="DejaVu Sans"/>
              </a:rPr>
              <a:t>wait(),</a:t>
            </a:r>
            <a:r>
              <a:rPr b="0" i="1" lang="en-GB" sz="1100" spc="32" strike="noStrike">
                <a:solidFill>
                  <a:srgbClr val="000000"/>
                </a:solidFill>
                <a:latin typeface="Courier New"/>
                <a:ea typeface="DejaVu Sans"/>
              </a:rPr>
              <a:t> </a:t>
            </a:r>
            <a:r>
              <a:rPr b="0" i="1" lang="en-GB" sz="1100" spc="-106" strike="noStrike">
                <a:solidFill>
                  <a:srgbClr val="000000"/>
                </a:solidFill>
                <a:latin typeface="Courier New"/>
                <a:ea typeface="DejaVu Sans"/>
              </a:rPr>
              <a:t>sem</a:t>
            </a:r>
            <a:r>
              <a:rPr b="0" i="1" lang="en-GB" sz="1100" spc="72" strike="noStrike">
                <a:solidFill>
                  <a:srgbClr val="000000"/>
                </a:solidFill>
                <a:latin typeface="Courier New"/>
                <a:ea typeface="DejaVu Sans"/>
              </a:rPr>
              <a:t>_</a:t>
            </a:r>
            <a:r>
              <a:rPr b="0" i="1" lang="en-GB" sz="1100" spc="-1" strike="noStrike">
                <a:solidFill>
                  <a:srgbClr val="000000"/>
                </a:solidFill>
                <a:latin typeface="Courier New"/>
                <a:ea typeface="DejaVu Sans"/>
              </a:rPr>
              <a:t>trywait()</a:t>
            </a:r>
            <a:endParaRPr b="0" lang="en-GB" sz="1100" spc="-1" strike="noStrike">
              <a:latin typeface="Arial"/>
            </a:endParaRPr>
          </a:p>
          <a:p>
            <a:pPr marL="351000">
              <a:lnSpc>
                <a:spcPct val="100000"/>
              </a:lnSpc>
              <a:spcBef>
                <a:spcPts val="170"/>
              </a:spcBef>
              <a:buNone/>
              <a:tabLst>
                <a:tab algn="l" pos="211320"/>
              </a:tabLst>
            </a:pPr>
            <a:r>
              <a:rPr b="0" lang="en-GB" sz="900" spc="63" strike="noStrike" baseline="13000">
                <a:solidFill>
                  <a:srgbClr val="3232b2"/>
                </a:solidFill>
                <a:latin typeface="Lucida Sans Unicode"/>
                <a:ea typeface="DejaVu Sans"/>
              </a:rPr>
              <a:t>◮ </a:t>
            </a:r>
            <a:r>
              <a:rPr b="0" lang="en-GB" sz="900" spc="117" strike="noStrike" baseline="13000">
                <a:solidFill>
                  <a:srgbClr val="3232b2"/>
                </a:solidFill>
                <a:latin typeface="Lucida Sans Unicode"/>
                <a:ea typeface="DejaVu Sans"/>
              </a:rPr>
              <a:t> </a:t>
            </a:r>
            <a:r>
              <a:rPr b="0" i="1" lang="en-GB" sz="1000" spc="-1" strike="noStrike">
                <a:solidFill>
                  <a:srgbClr val="000000"/>
                </a:solidFill>
                <a:latin typeface="Arial"/>
                <a:ea typeface="DejaVu Sans"/>
              </a:rPr>
              <a:t>int</a:t>
            </a:r>
            <a:r>
              <a:rPr b="0" i="1" lang="en-GB" sz="1000" spc="15" strike="noStrike">
                <a:solidFill>
                  <a:srgbClr val="000000"/>
                </a:solidFill>
                <a:latin typeface="Arial"/>
                <a:ea typeface="DejaVu Sans"/>
              </a:rPr>
              <a:t> </a:t>
            </a:r>
            <a:r>
              <a:rPr b="0" i="1" lang="en-GB" sz="1000" spc="-97" strike="noStrike">
                <a:solidFill>
                  <a:srgbClr val="000000"/>
                </a:solidFill>
                <a:latin typeface="Arial"/>
                <a:ea typeface="DejaVu Sans"/>
              </a:rPr>
              <a:t>sem</a:t>
            </a:r>
            <a:r>
              <a:rPr b="0" i="1" lang="en-GB" sz="1000" spc="52" strike="noStrike">
                <a:solidFill>
                  <a:srgbClr val="000000"/>
                </a:solidFill>
                <a:latin typeface="Arial"/>
                <a:ea typeface="DejaVu Sans"/>
              </a:rPr>
              <a:t>_</a:t>
            </a:r>
            <a:r>
              <a:rPr b="0" i="1" lang="en-GB" sz="1000" spc="-35" strike="noStrike">
                <a:solidFill>
                  <a:srgbClr val="000000"/>
                </a:solidFill>
                <a:latin typeface="Arial"/>
                <a:ea typeface="DejaVu Sans"/>
              </a:rPr>
              <a:t>wait(sem</a:t>
            </a:r>
            <a:r>
              <a:rPr b="0" i="1" lang="en-GB" sz="1000" spc="41" strike="noStrike">
                <a:solidFill>
                  <a:srgbClr val="000000"/>
                </a:solidFill>
                <a:latin typeface="Arial"/>
                <a:ea typeface="DejaVu Sans"/>
              </a:rPr>
              <a:t>_</a:t>
            </a:r>
            <a:r>
              <a:rPr b="0" i="1" lang="en-GB" sz="1000" spc="60" strike="noStrike">
                <a:solidFill>
                  <a:srgbClr val="000000"/>
                </a:solidFill>
                <a:latin typeface="Arial"/>
                <a:ea typeface="DejaVu Sans"/>
              </a:rPr>
              <a:t>t</a:t>
            </a:r>
            <a:r>
              <a:rPr b="0" i="1" lang="en-GB" sz="1000" spc="15" strike="noStrike">
                <a:solidFill>
                  <a:srgbClr val="000000"/>
                </a:solidFill>
                <a:latin typeface="Arial"/>
                <a:ea typeface="DejaVu Sans"/>
              </a:rPr>
              <a:t> </a:t>
            </a:r>
            <a:r>
              <a:rPr b="0" i="1" lang="en-GB" sz="1000" spc="-21" strike="noStrike">
                <a:solidFill>
                  <a:srgbClr val="000000"/>
                </a:solidFill>
                <a:latin typeface="Arial"/>
                <a:ea typeface="DejaVu Sans"/>
              </a:rPr>
              <a:t>*sem);</a:t>
            </a:r>
            <a:endParaRPr b="0" lang="en-GB" sz="1000" spc="-1" strike="noStrike">
              <a:latin typeface="Arial"/>
            </a:endParaRPr>
          </a:p>
          <a:p>
            <a:pPr marL="351000">
              <a:lnSpc>
                <a:spcPts val="1196"/>
              </a:lnSpc>
              <a:buNone/>
              <a:tabLst>
                <a:tab algn="l" pos="211320"/>
              </a:tabLst>
            </a:pPr>
            <a:r>
              <a:rPr b="0" lang="en-GB" sz="900" spc="63" strike="noStrike" baseline="13000">
                <a:solidFill>
                  <a:srgbClr val="3232b2"/>
                </a:solidFill>
                <a:latin typeface="Lucida Sans Unicode"/>
                <a:ea typeface="DejaVu Sans"/>
              </a:rPr>
              <a:t>◮ </a:t>
            </a:r>
            <a:r>
              <a:rPr b="0" lang="en-GB" sz="900" spc="131" strike="noStrike" baseline="13000">
                <a:solidFill>
                  <a:srgbClr val="3232b2"/>
                </a:solidFill>
                <a:latin typeface="Lucida Sans Unicode"/>
                <a:ea typeface="DejaVu Sans"/>
              </a:rPr>
              <a:t> </a:t>
            </a:r>
            <a:r>
              <a:rPr b="0" i="1" lang="en-GB" sz="1000" spc="-1" strike="noStrike">
                <a:solidFill>
                  <a:srgbClr val="000000"/>
                </a:solidFill>
                <a:latin typeface="Arial"/>
                <a:ea typeface="DejaVu Sans"/>
              </a:rPr>
              <a:t>int</a:t>
            </a:r>
            <a:r>
              <a:rPr b="0" i="1" lang="en-GB" sz="1000" spc="21" strike="noStrike">
                <a:solidFill>
                  <a:srgbClr val="000000"/>
                </a:solidFill>
                <a:latin typeface="Arial"/>
                <a:ea typeface="DejaVu Sans"/>
              </a:rPr>
              <a:t> </a:t>
            </a:r>
            <a:r>
              <a:rPr b="0" i="1" lang="en-GB" sz="1000" spc="-97" strike="noStrike">
                <a:solidFill>
                  <a:srgbClr val="000000"/>
                </a:solidFill>
                <a:latin typeface="Arial"/>
                <a:ea typeface="DejaVu Sans"/>
              </a:rPr>
              <a:t>sem</a:t>
            </a:r>
            <a:r>
              <a:rPr b="0" i="1" lang="en-GB" sz="1000" spc="55" strike="noStrike">
                <a:solidFill>
                  <a:srgbClr val="000000"/>
                </a:solidFill>
                <a:latin typeface="Arial"/>
                <a:ea typeface="DejaVu Sans"/>
              </a:rPr>
              <a:t>_</a:t>
            </a:r>
            <a:r>
              <a:rPr b="0" i="1" lang="en-GB" sz="1000" spc="-26" strike="noStrike">
                <a:solidFill>
                  <a:srgbClr val="000000"/>
                </a:solidFill>
                <a:latin typeface="Arial"/>
                <a:ea typeface="DejaVu Sans"/>
              </a:rPr>
              <a:t>trywait(sem</a:t>
            </a:r>
            <a:r>
              <a:rPr b="0" i="1" lang="en-GB" sz="1000" spc="46" strike="noStrike">
                <a:solidFill>
                  <a:srgbClr val="000000"/>
                </a:solidFill>
                <a:latin typeface="Arial"/>
                <a:ea typeface="DejaVu Sans"/>
              </a:rPr>
              <a:t>_</a:t>
            </a:r>
            <a:r>
              <a:rPr b="0" i="1" lang="en-GB" sz="1000" spc="60" strike="noStrike">
                <a:solidFill>
                  <a:srgbClr val="000000"/>
                </a:solidFill>
                <a:latin typeface="Arial"/>
                <a:ea typeface="DejaVu Sans"/>
              </a:rPr>
              <a:t>t</a:t>
            </a:r>
            <a:r>
              <a:rPr b="0" i="1" lang="en-GB" sz="1000" spc="32" strike="noStrike">
                <a:solidFill>
                  <a:srgbClr val="000000"/>
                </a:solidFill>
                <a:latin typeface="Arial"/>
                <a:ea typeface="DejaVu Sans"/>
              </a:rPr>
              <a:t> </a:t>
            </a:r>
            <a:r>
              <a:rPr b="0" i="1" lang="en-GB" sz="1000" spc="-21" strike="noStrike">
                <a:solidFill>
                  <a:srgbClr val="000000"/>
                </a:solidFill>
                <a:latin typeface="Arial"/>
                <a:ea typeface="DejaVu Sans"/>
              </a:rPr>
              <a:t>*sem);</a:t>
            </a:r>
            <a:endParaRPr b="0" lang="en-GB" sz="1000" spc="-1" strike="noStrike">
              <a:latin typeface="Arial"/>
            </a:endParaRPr>
          </a:p>
          <a:p>
            <a:pPr marL="351000">
              <a:lnSpc>
                <a:spcPts val="1196"/>
              </a:lnSpc>
              <a:buNone/>
              <a:tabLst>
                <a:tab algn="l" pos="211320"/>
              </a:tabLst>
            </a:pPr>
            <a:r>
              <a:rPr b="0" lang="en-GB" sz="900" spc="63" strike="noStrike" baseline="13000">
                <a:solidFill>
                  <a:srgbClr val="3232b2"/>
                </a:solidFill>
                <a:latin typeface="Lucida Sans Unicode"/>
                <a:ea typeface="DejaVu Sans"/>
              </a:rPr>
              <a:t>◮ </a:t>
            </a:r>
            <a:r>
              <a:rPr b="0" lang="en-GB" sz="900" spc="100" strike="noStrike" baseline="13000">
                <a:solidFill>
                  <a:srgbClr val="3232b2"/>
                </a:solidFill>
                <a:latin typeface="Lucida Sans Unicode"/>
                <a:ea typeface="DejaVu Sans"/>
              </a:rPr>
              <a:t> </a:t>
            </a:r>
            <a:r>
              <a:rPr b="0" lang="en-GB" sz="1000" spc="-32" strike="noStrike">
                <a:solidFill>
                  <a:srgbClr val="000000"/>
                </a:solidFill>
                <a:latin typeface="Tahoma"/>
                <a:ea typeface="DejaVu Sans"/>
              </a:rPr>
              <a:t>Perform</a:t>
            </a:r>
            <a:r>
              <a:rPr b="0" lang="en-GB" sz="1000" spc="-12" strike="noStrike">
                <a:solidFill>
                  <a:srgbClr val="000000"/>
                </a:solidFill>
                <a:latin typeface="Tahoma"/>
                <a:ea typeface="DejaVu Sans"/>
              </a:rPr>
              <a:t> </a:t>
            </a:r>
            <a:r>
              <a:rPr b="0" lang="en-GB" sz="1000" spc="117" strike="noStrike">
                <a:solidFill>
                  <a:srgbClr val="000000"/>
                </a:solidFill>
                <a:latin typeface="Calibri"/>
                <a:ea typeface="DejaVu Sans"/>
              </a:rPr>
              <a:t>P(s)</a:t>
            </a:r>
            <a:r>
              <a:rPr b="0" lang="en-GB" sz="1000" spc="66" strike="noStrike">
                <a:solidFill>
                  <a:srgbClr val="000000"/>
                </a:solidFill>
                <a:latin typeface="Calibri"/>
                <a:ea typeface="DejaVu Sans"/>
              </a:rPr>
              <a:t> </a:t>
            </a:r>
            <a:r>
              <a:rPr b="0" lang="en-GB" sz="1000" spc="-32" strike="noStrike">
                <a:solidFill>
                  <a:srgbClr val="000000"/>
                </a:solidFill>
                <a:latin typeface="Tahoma"/>
                <a:ea typeface="DejaVu Sans"/>
              </a:rPr>
              <a:t>operation.</a:t>
            </a:r>
            <a:endParaRPr b="0" lang="en-GB" sz="1000" spc="-1" strike="noStrike">
              <a:latin typeface="Arial"/>
            </a:endParaRPr>
          </a:p>
          <a:p>
            <a:pPr marL="351000">
              <a:lnSpc>
                <a:spcPct val="100000"/>
              </a:lnSpc>
              <a:buNone/>
              <a:tabLst>
                <a:tab algn="l" pos="211320"/>
              </a:tabLst>
            </a:pPr>
            <a:r>
              <a:rPr b="0" lang="en-GB" sz="900" spc="63" strike="noStrike" baseline="13000">
                <a:solidFill>
                  <a:srgbClr val="3232b2"/>
                </a:solidFill>
                <a:latin typeface="Lucida Sans Unicode"/>
                <a:ea typeface="DejaVu Sans"/>
              </a:rPr>
              <a:t>◮ </a:t>
            </a:r>
            <a:r>
              <a:rPr b="0" lang="en-GB" sz="900" spc="154" strike="noStrike" baseline="13000">
                <a:solidFill>
                  <a:srgbClr val="3232b2"/>
                </a:solidFill>
                <a:latin typeface="Lucida Sans Unicode"/>
                <a:ea typeface="DejaVu Sans"/>
              </a:rPr>
              <a:t> </a:t>
            </a:r>
            <a:r>
              <a:rPr b="0" i="1" lang="en-GB" sz="1000" spc="-97" strike="noStrike">
                <a:solidFill>
                  <a:srgbClr val="000000"/>
                </a:solidFill>
                <a:latin typeface="Arial"/>
                <a:ea typeface="DejaVu Sans"/>
              </a:rPr>
              <a:t>sem</a:t>
            </a:r>
            <a:r>
              <a:rPr b="0" i="1" lang="en-GB" sz="1000" spc="55" strike="noStrike">
                <a:solidFill>
                  <a:srgbClr val="000000"/>
                </a:solidFill>
                <a:latin typeface="Arial"/>
                <a:ea typeface="DejaVu Sans"/>
              </a:rPr>
              <a:t>_</a:t>
            </a:r>
            <a:r>
              <a:rPr b="0" i="1" lang="en-GB" sz="1000" spc="-15" strike="noStrike">
                <a:solidFill>
                  <a:srgbClr val="000000"/>
                </a:solidFill>
                <a:latin typeface="Arial"/>
                <a:ea typeface="DejaVu Sans"/>
              </a:rPr>
              <a:t>wait</a:t>
            </a:r>
            <a:r>
              <a:rPr b="0" i="1" lang="en-GB" sz="1000" spc="26" strike="noStrike">
                <a:solidFill>
                  <a:srgbClr val="000000"/>
                </a:solidFill>
                <a:latin typeface="Arial"/>
                <a:ea typeface="DejaVu Sans"/>
              </a:rPr>
              <a:t> </a:t>
            </a:r>
            <a:r>
              <a:rPr b="0" lang="en-GB" sz="1000" spc="-35" strike="noStrike">
                <a:solidFill>
                  <a:srgbClr val="000000"/>
                </a:solidFill>
                <a:latin typeface="Tahoma"/>
                <a:ea typeface="DejaVu Sans"/>
              </a:rPr>
              <a:t>blocks;</a:t>
            </a:r>
            <a:r>
              <a:rPr b="0" lang="en-GB" sz="1000" spc="-1" strike="noStrike">
                <a:solidFill>
                  <a:srgbClr val="000000"/>
                </a:solidFill>
                <a:latin typeface="Tahoma"/>
                <a:ea typeface="DejaVu Sans"/>
              </a:rPr>
              <a:t> </a:t>
            </a:r>
            <a:r>
              <a:rPr b="0" i="1" lang="en-GB" sz="1000" spc="-97" strike="noStrike">
                <a:solidFill>
                  <a:srgbClr val="000000"/>
                </a:solidFill>
                <a:latin typeface="Arial"/>
                <a:ea typeface="DejaVu Sans"/>
              </a:rPr>
              <a:t>sem</a:t>
            </a:r>
            <a:r>
              <a:rPr b="0" i="1" lang="en-GB" sz="1000" spc="55" strike="noStrike">
                <a:solidFill>
                  <a:srgbClr val="000000"/>
                </a:solidFill>
                <a:latin typeface="Arial"/>
                <a:ea typeface="DejaVu Sans"/>
              </a:rPr>
              <a:t>_</a:t>
            </a:r>
            <a:r>
              <a:rPr b="0" i="1" lang="en-GB" sz="1000" spc="-7" strike="noStrike">
                <a:solidFill>
                  <a:srgbClr val="000000"/>
                </a:solidFill>
                <a:latin typeface="Arial"/>
                <a:ea typeface="DejaVu Sans"/>
              </a:rPr>
              <a:t>trywait</a:t>
            </a:r>
            <a:r>
              <a:rPr b="0" i="1" lang="en-GB" sz="1000" spc="41" strike="noStrike">
                <a:solidFill>
                  <a:srgbClr val="000000"/>
                </a:solidFill>
                <a:latin typeface="Arial"/>
                <a:ea typeface="DejaVu Sans"/>
              </a:rPr>
              <a:t> </a:t>
            </a:r>
            <a:r>
              <a:rPr b="0" lang="en-GB" sz="1000" spc="-12" strike="noStrike">
                <a:solidFill>
                  <a:srgbClr val="000000"/>
                </a:solidFill>
                <a:latin typeface="Tahoma"/>
                <a:ea typeface="DejaVu Sans"/>
              </a:rPr>
              <a:t>will</a:t>
            </a:r>
            <a:r>
              <a:rPr b="0" lang="en-GB" sz="1000" spc="-1" strike="noStrike">
                <a:solidFill>
                  <a:srgbClr val="000000"/>
                </a:solidFill>
                <a:latin typeface="Tahoma"/>
                <a:ea typeface="DejaVu Sans"/>
              </a:rPr>
              <a:t> </a:t>
            </a:r>
            <a:r>
              <a:rPr b="0" lang="en-GB" sz="1000" spc="-15" strike="noStrike">
                <a:solidFill>
                  <a:srgbClr val="000000"/>
                </a:solidFill>
                <a:latin typeface="Tahoma"/>
                <a:ea typeface="DejaVu Sans"/>
              </a:rPr>
              <a:t>fail</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rather</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than</a:t>
            </a:r>
            <a:r>
              <a:rPr b="0" lang="en-GB" sz="1000" spc="12" strike="noStrike">
                <a:solidFill>
                  <a:srgbClr val="000000"/>
                </a:solidFill>
                <a:latin typeface="Tahoma"/>
                <a:ea typeface="DejaVu Sans"/>
              </a:rPr>
              <a:t> </a:t>
            </a:r>
            <a:r>
              <a:rPr b="0" lang="en-GB" sz="1000" spc="-21" strike="noStrike">
                <a:solidFill>
                  <a:srgbClr val="000000"/>
                </a:solidFill>
                <a:latin typeface="Tahoma"/>
                <a:ea typeface="DejaVu Sans"/>
              </a:rPr>
              <a:t>block.</a:t>
            </a:r>
            <a:endParaRPr b="0" lang="en-GB" sz="1000" spc="-1" strike="noStrike">
              <a:latin typeface="Arial"/>
            </a:endParaRPr>
          </a:p>
          <a:p>
            <a:pPr marL="351000">
              <a:lnSpc>
                <a:spcPct val="100000"/>
              </a:lnSpc>
              <a:spcBef>
                <a:spcPts val="51"/>
              </a:spcBef>
              <a:buNone/>
              <a:tabLst>
                <a:tab algn="l" pos="211320"/>
              </a:tabLst>
            </a:pPr>
            <a:endParaRPr b="0" lang="en-GB" sz="750" spc="-1" strike="noStrike">
              <a:latin typeface="Arial"/>
            </a:endParaRPr>
          </a:p>
          <a:p>
            <a:pPr marL="210960" indent="-147960">
              <a:lnSpc>
                <a:spcPct val="100000"/>
              </a:lnSpc>
              <a:buClr>
                <a:srgbClr val="3232b2"/>
              </a:buClr>
              <a:buSzPct val="73000"/>
              <a:buFont typeface="Lucida Sans Unicode"/>
              <a:buChar char="►"/>
              <a:tabLst>
                <a:tab algn="l" pos="211320"/>
              </a:tabLst>
            </a:pPr>
            <a:r>
              <a:rPr b="0" i="1" lang="en-GB" sz="1100" spc="-106" strike="noStrike">
                <a:solidFill>
                  <a:srgbClr val="000000"/>
                </a:solidFill>
                <a:latin typeface="Courier New"/>
                <a:ea typeface="DejaVu Sans"/>
              </a:rPr>
              <a:t>sem</a:t>
            </a:r>
            <a:r>
              <a:rPr b="0" i="1" lang="en-GB" sz="1100" spc="15" strike="noStrike">
                <a:solidFill>
                  <a:srgbClr val="000000"/>
                </a:solidFill>
                <a:latin typeface="Courier New"/>
                <a:ea typeface="DejaVu Sans"/>
              </a:rPr>
              <a:t>_</a:t>
            </a:r>
            <a:r>
              <a:rPr b="0" i="1" lang="en-GB" sz="1100" spc="-7" strike="noStrike">
                <a:solidFill>
                  <a:srgbClr val="000000"/>
                </a:solidFill>
                <a:latin typeface="Courier New"/>
                <a:ea typeface="DejaVu Sans"/>
              </a:rPr>
              <a:t>post()</a:t>
            </a:r>
            <a:endParaRPr b="0" lang="en-GB" sz="1100" spc="-1" strike="noStrike">
              <a:latin typeface="Arial"/>
            </a:endParaRPr>
          </a:p>
          <a:p>
            <a:pPr marL="351000">
              <a:lnSpc>
                <a:spcPct val="100000"/>
              </a:lnSpc>
              <a:spcBef>
                <a:spcPts val="176"/>
              </a:spcBef>
              <a:buNone/>
              <a:tabLst>
                <a:tab algn="l" pos="211320"/>
              </a:tabLst>
            </a:pPr>
            <a:r>
              <a:rPr b="0" lang="en-GB" sz="900" spc="63" strike="noStrike" baseline="13000">
                <a:solidFill>
                  <a:srgbClr val="3232b2"/>
                </a:solidFill>
                <a:latin typeface="Lucida Sans Unicode"/>
                <a:ea typeface="DejaVu Sans"/>
              </a:rPr>
              <a:t>◮ </a:t>
            </a:r>
            <a:r>
              <a:rPr b="0" lang="en-GB" sz="900" spc="123" strike="noStrike" baseline="13000">
                <a:solidFill>
                  <a:srgbClr val="3232b2"/>
                </a:solidFill>
                <a:latin typeface="Lucida Sans Unicode"/>
                <a:ea typeface="DejaVu Sans"/>
              </a:rPr>
              <a:t> </a:t>
            </a:r>
            <a:r>
              <a:rPr b="0" i="1" lang="en-GB" sz="1000" spc="-1" strike="noStrike">
                <a:solidFill>
                  <a:srgbClr val="000000"/>
                </a:solidFill>
                <a:latin typeface="Arial"/>
                <a:ea typeface="DejaVu Sans"/>
              </a:rPr>
              <a:t>int</a:t>
            </a:r>
            <a:r>
              <a:rPr b="0" i="1" lang="en-GB" sz="1000" spc="21" strike="noStrike">
                <a:solidFill>
                  <a:srgbClr val="000000"/>
                </a:solidFill>
                <a:latin typeface="Arial"/>
                <a:ea typeface="DejaVu Sans"/>
              </a:rPr>
              <a:t> </a:t>
            </a:r>
            <a:r>
              <a:rPr b="0" i="1" lang="en-GB" sz="1000" spc="-97" strike="noStrike">
                <a:solidFill>
                  <a:srgbClr val="000000"/>
                </a:solidFill>
                <a:latin typeface="Arial"/>
                <a:ea typeface="DejaVu Sans"/>
              </a:rPr>
              <a:t>sem</a:t>
            </a:r>
            <a:r>
              <a:rPr b="0" i="1" lang="en-GB" sz="1000" spc="55" strike="noStrike">
                <a:solidFill>
                  <a:srgbClr val="000000"/>
                </a:solidFill>
                <a:latin typeface="Arial"/>
                <a:ea typeface="DejaVu Sans"/>
              </a:rPr>
              <a:t>_</a:t>
            </a:r>
            <a:r>
              <a:rPr b="0" i="1" lang="en-GB" sz="1000" spc="-46" strike="noStrike">
                <a:solidFill>
                  <a:srgbClr val="000000"/>
                </a:solidFill>
                <a:latin typeface="Arial"/>
                <a:ea typeface="DejaVu Sans"/>
              </a:rPr>
              <a:t>post(sem</a:t>
            </a:r>
            <a:r>
              <a:rPr b="0" i="1" lang="en-GB" sz="1000" spc="41" strike="noStrike">
                <a:solidFill>
                  <a:srgbClr val="000000"/>
                </a:solidFill>
                <a:latin typeface="Arial"/>
                <a:ea typeface="DejaVu Sans"/>
              </a:rPr>
              <a:t>_</a:t>
            </a:r>
            <a:r>
              <a:rPr b="0" i="1" lang="en-GB" sz="1000" spc="60" strike="noStrike">
                <a:solidFill>
                  <a:srgbClr val="000000"/>
                </a:solidFill>
                <a:latin typeface="Arial"/>
                <a:ea typeface="DejaVu Sans"/>
              </a:rPr>
              <a:t>t</a:t>
            </a:r>
            <a:r>
              <a:rPr b="0" i="1" lang="en-GB" sz="1000" spc="32" strike="noStrike">
                <a:solidFill>
                  <a:srgbClr val="000000"/>
                </a:solidFill>
                <a:latin typeface="Arial"/>
                <a:ea typeface="DejaVu Sans"/>
              </a:rPr>
              <a:t> </a:t>
            </a:r>
            <a:r>
              <a:rPr b="0" i="1" lang="en-GB" sz="1000" spc="-21" strike="noStrike">
                <a:solidFill>
                  <a:srgbClr val="000000"/>
                </a:solidFill>
                <a:latin typeface="Arial"/>
                <a:ea typeface="DejaVu Sans"/>
              </a:rPr>
              <a:t>*sem);</a:t>
            </a:r>
            <a:endParaRPr b="0" lang="en-GB" sz="1000" spc="-1" strike="noStrike">
              <a:latin typeface="Arial"/>
            </a:endParaRPr>
          </a:p>
          <a:p>
            <a:pPr marL="351000">
              <a:lnSpc>
                <a:spcPct val="100000"/>
              </a:lnSpc>
              <a:buNone/>
              <a:tabLst>
                <a:tab algn="l" pos="211320"/>
              </a:tabLst>
            </a:pPr>
            <a:r>
              <a:rPr b="0" lang="en-GB" sz="900" spc="63" strike="noStrike" baseline="13000">
                <a:solidFill>
                  <a:srgbClr val="3232b2"/>
                </a:solidFill>
                <a:latin typeface="Lucida Sans Unicode"/>
                <a:ea typeface="DejaVu Sans"/>
              </a:rPr>
              <a:t>◮ </a:t>
            </a:r>
            <a:r>
              <a:rPr b="0" lang="en-GB" sz="900" spc="100" strike="noStrike" baseline="13000">
                <a:solidFill>
                  <a:srgbClr val="3232b2"/>
                </a:solidFill>
                <a:latin typeface="Lucida Sans Unicode"/>
                <a:ea typeface="DejaVu Sans"/>
              </a:rPr>
              <a:t> </a:t>
            </a:r>
            <a:r>
              <a:rPr b="0" lang="en-GB" sz="1000" spc="-32" strike="noStrike">
                <a:solidFill>
                  <a:srgbClr val="000000"/>
                </a:solidFill>
                <a:latin typeface="Tahoma"/>
                <a:ea typeface="DejaVu Sans"/>
              </a:rPr>
              <a:t>Perform</a:t>
            </a:r>
            <a:r>
              <a:rPr b="0" lang="en-GB" sz="1000" spc="-12" strike="noStrike">
                <a:solidFill>
                  <a:srgbClr val="000000"/>
                </a:solidFill>
                <a:latin typeface="Tahoma"/>
                <a:ea typeface="DejaVu Sans"/>
              </a:rPr>
              <a:t> </a:t>
            </a:r>
            <a:r>
              <a:rPr b="0" lang="en-GB" sz="1000" spc="120" strike="noStrike">
                <a:solidFill>
                  <a:srgbClr val="000000"/>
                </a:solidFill>
                <a:latin typeface="Calibri"/>
                <a:ea typeface="DejaVu Sans"/>
              </a:rPr>
              <a:t>V(s)</a:t>
            </a:r>
            <a:r>
              <a:rPr b="0" lang="en-GB" sz="1000" spc="72" strike="noStrike">
                <a:solidFill>
                  <a:srgbClr val="000000"/>
                </a:solidFill>
                <a:latin typeface="Calibri"/>
                <a:ea typeface="DejaVu Sans"/>
              </a:rPr>
              <a:t> </a:t>
            </a:r>
            <a:r>
              <a:rPr b="0" lang="en-GB" sz="1000" spc="-32" strike="noStrike">
                <a:solidFill>
                  <a:srgbClr val="000000"/>
                </a:solidFill>
                <a:latin typeface="Tahoma"/>
                <a:ea typeface="DejaVu Sans"/>
              </a:rPr>
              <a:t>operation.</a:t>
            </a:r>
            <a:endParaRPr b="0" lang="en-GB" sz="1000" spc="-1" strike="noStrike">
              <a:latin typeface="Arial"/>
            </a:endParaRPr>
          </a:p>
          <a:p>
            <a:pPr marL="210960" indent="-147960">
              <a:lnSpc>
                <a:spcPct val="100000"/>
              </a:lnSpc>
              <a:spcBef>
                <a:spcPts val="765"/>
              </a:spcBef>
              <a:buClr>
                <a:srgbClr val="3232b2"/>
              </a:buClr>
              <a:buSzPct val="73000"/>
              <a:buFont typeface="Lucida Sans Unicode"/>
              <a:buChar char="►"/>
              <a:tabLst>
                <a:tab algn="l" pos="211320"/>
              </a:tabLst>
            </a:pPr>
            <a:r>
              <a:rPr b="0" i="1" lang="en-GB" sz="1100" spc="-106" strike="noStrike">
                <a:solidFill>
                  <a:srgbClr val="000000"/>
                </a:solidFill>
                <a:latin typeface="Courier New"/>
                <a:ea typeface="DejaVu Sans"/>
              </a:rPr>
              <a:t>sem</a:t>
            </a:r>
            <a:r>
              <a:rPr b="0" i="1" lang="en-GB" sz="1100" spc="12" strike="noStrike">
                <a:solidFill>
                  <a:srgbClr val="000000"/>
                </a:solidFill>
                <a:latin typeface="Courier New"/>
                <a:ea typeface="DejaVu Sans"/>
              </a:rPr>
              <a:t>_</a:t>
            </a:r>
            <a:r>
              <a:rPr b="0" i="1" lang="en-GB" sz="1100" spc="-32" strike="noStrike">
                <a:solidFill>
                  <a:srgbClr val="000000"/>
                </a:solidFill>
                <a:latin typeface="Courier New"/>
                <a:ea typeface="DejaVu Sans"/>
              </a:rPr>
              <a:t>destroy()</a:t>
            </a:r>
            <a:endParaRPr b="0" lang="en-GB" sz="1100" spc="-1" strike="noStrike">
              <a:latin typeface="Arial"/>
            </a:endParaRPr>
          </a:p>
          <a:p>
            <a:pPr marL="351000">
              <a:lnSpc>
                <a:spcPct val="100000"/>
              </a:lnSpc>
              <a:spcBef>
                <a:spcPts val="170"/>
              </a:spcBef>
              <a:buNone/>
              <a:tabLst>
                <a:tab algn="l" pos="211320"/>
              </a:tabLst>
            </a:pPr>
            <a:r>
              <a:rPr b="0" lang="en-GB" sz="900" spc="63" strike="noStrike" baseline="13000">
                <a:solidFill>
                  <a:srgbClr val="3232b2"/>
                </a:solidFill>
                <a:latin typeface="Lucida Sans Unicode"/>
                <a:ea typeface="DejaVu Sans"/>
              </a:rPr>
              <a:t>◮ </a:t>
            </a:r>
            <a:r>
              <a:rPr b="0" lang="en-GB" sz="900" spc="117" strike="noStrike" baseline="13000">
                <a:solidFill>
                  <a:srgbClr val="3232b2"/>
                </a:solidFill>
                <a:latin typeface="Lucida Sans Unicode"/>
                <a:ea typeface="DejaVu Sans"/>
              </a:rPr>
              <a:t> </a:t>
            </a:r>
            <a:r>
              <a:rPr b="0" i="1" lang="en-GB" sz="1000" spc="-1" strike="noStrike">
                <a:solidFill>
                  <a:srgbClr val="000000"/>
                </a:solidFill>
                <a:latin typeface="Arial"/>
                <a:ea typeface="DejaVu Sans"/>
              </a:rPr>
              <a:t>int</a:t>
            </a:r>
            <a:r>
              <a:rPr b="0" i="1" lang="en-GB" sz="1000" spc="21" strike="noStrike">
                <a:solidFill>
                  <a:srgbClr val="000000"/>
                </a:solidFill>
                <a:latin typeface="Arial"/>
                <a:ea typeface="DejaVu Sans"/>
              </a:rPr>
              <a:t> </a:t>
            </a:r>
            <a:r>
              <a:rPr b="0" i="1" lang="en-GB" sz="1000" spc="-97" strike="noStrike">
                <a:solidFill>
                  <a:srgbClr val="000000"/>
                </a:solidFill>
                <a:latin typeface="Arial"/>
                <a:ea typeface="DejaVu Sans"/>
              </a:rPr>
              <a:t>sem</a:t>
            </a:r>
            <a:r>
              <a:rPr b="0" i="1" lang="en-GB" sz="1000" spc="46" strike="noStrike">
                <a:solidFill>
                  <a:srgbClr val="000000"/>
                </a:solidFill>
                <a:latin typeface="Arial"/>
                <a:ea typeface="DejaVu Sans"/>
              </a:rPr>
              <a:t>_</a:t>
            </a:r>
            <a:r>
              <a:rPr b="0" i="1" lang="en-GB" sz="1000" spc="-52" strike="noStrike">
                <a:solidFill>
                  <a:srgbClr val="000000"/>
                </a:solidFill>
                <a:latin typeface="Arial"/>
                <a:ea typeface="DejaVu Sans"/>
              </a:rPr>
              <a:t>destroy(sem</a:t>
            </a:r>
            <a:r>
              <a:rPr b="0" i="1" lang="en-GB" sz="1000" spc="41" strike="noStrike">
                <a:solidFill>
                  <a:srgbClr val="000000"/>
                </a:solidFill>
                <a:latin typeface="Arial"/>
                <a:ea typeface="DejaVu Sans"/>
              </a:rPr>
              <a:t>_</a:t>
            </a:r>
            <a:r>
              <a:rPr b="0" i="1" lang="en-GB" sz="1000" spc="60" strike="noStrike">
                <a:solidFill>
                  <a:srgbClr val="000000"/>
                </a:solidFill>
                <a:latin typeface="Arial"/>
                <a:ea typeface="DejaVu Sans"/>
              </a:rPr>
              <a:t>t</a:t>
            </a:r>
            <a:r>
              <a:rPr b="0" i="1" lang="en-GB" sz="1000" spc="32" strike="noStrike">
                <a:solidFill>
                  <a:srgbClr val="000000"/>
                </a:solidFill>
                <a:latin typeface="Arial"/>
                <a:ea typeface="DejaVu Sans"/>
              </a:rPr>
              <a:t> </a:t>
            </a:r>
            <a:r>
              <a:rPr b="0" i="1" lang="en-GB" sz="1000" spc="-21" strike="noStrike">
                <a:solidFill>
                  <a:srgbClr val="000000"/>
                </a:solidFill>
                <a:latin typeface="Arial"/>
                <a:ea typeface="DejaVu Sans"/>
              </a:rPr>
              <a:t>*sem);</a:t>
            </a:r>
            <a:endParaRPr b="0" lang="en-GB" sz="1000" spc="-1" strike="noStrike">
              <a:latin typeface="Arial"/>
            </a:endParaRPr>
          </a:p>
          <a:p>
            <a:pPr marL="351000">
              <a:lnSpc>
                <a:spcPct val="100000"/>
              </a:lnSpc>
              <a:buNone/>
              <a:tabLst>
                <a:tab algn="l" pos="211320"/>
              </a:tabLst>
            </a:pPr>
            <a:r>
              <a:rPr b="0" lang="en-GB" sz="900" spc="63" strike="noStrike" baseline="13000">
                <a:solidFill>
                  <a:srgbClr val="3232b2"/>
                </a:solidFill>
                <a:latin typeface="Lucida Sans Unicode"/>
                <a:ea typeface="DejaVu Sans"/>
              </a:rPr>
              <a:t>◮ </a:t>
            </a:r>
            <a:r>
              <a:rPr b="0" lang="en-GB" sz="900" spc="123" strike="noStrike" baseline="13000">
                <a:solidFill>
                  <a:srgbClr val="3232b2"/>
                </a:solidFill>
                <a:latin typeface="Lucida Sans Unicode"/>
                <a:ea typeface="DejaVu Sans"/>
              </a:rPr>
              <a:t> </a:t>
            </a:r>
            <a:r>
              <a:rPr b="0" lang="en-GB" sz="1000" spc="-41" strike="noStrike">
                <a:solidFill>
                  <a:srgbClr val="000000"/>
                </a:solidFill>
                <a:latin typeface="Tahoma"/>
                <a:ea typeface="DejaVu Sans"/>
              </a:rPr>
              <a:t>Destroys</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semaphore.</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60" strike="noStrike">
                <a:solidFill>
                  <a:srgbClr val="3232b2"/>
                </a:solidFill>
                <a:latin typeface="Trebuchet MS"/>
              </a:rPr>
              <a:t>Creating</a:t>
            </a:r>
            <a:r>
              <a:rPr b="1" i="1" lang="en-GB" sz="1400" spc="7" strike="noStrike">
                <a:solidFill>
                  <a:srgbClr val="3232b2"/>
                </a:solidFill>
                <a:latin typeface="Trebuchet MS"/>
              </a:rPr>
              <a:t> </a:t>
            </a:r>
            <a:r>
              <a:rPr b="1" i="1" lang="en-GB" sz="1400" spc="-60" strike="noStrike">
                <a:solidFill>
                  <a:srgbClr val="3232b2"/>
                </a:solidFill>
                <a:latin typeface="Trebuchet MS"/>
              </a:rPr>
              <a:t>and</a:t>
            </a:r>
            <a:r>
              <a:rPr b="1" i="1" lang="en-GB" sz="1400" spc="15" strike="noStrike">
                <a:solidFill>
                  <a:srgbClr val="3232b2"/>
                </a:solidFill>
                <a:latin typeface="Trebuchet MS"/>
              </a:rPr>
              <a:t> </a:t>
            </a:r>
            <a:r>
              <a:rPr b="1" i="1" lang="en-GB" sz="1400" spc="-52" strike="noStrike">
                <a:solidFill>
                  <a:srgbClr val="3232b2"/>
                </a:solidFill>
                <a:latin typeface="Trebuchet MS"/>
              </a:rPr>
              <a:t>using</a:t>
            </a:r>
            <a:r>
              <a:rPr b="1" i="1" lang="en-GB" sz="1400" spc="12" strike="noStrike">
                <a:solidFill>
                  <a:srgbClr val="3232b2"/>
                </a:solidFill>
                <a:latin typeface="Trebuchet MS"/>
              </a:rPr>
              <a:t> </a:t>
            </a:r>
            <a:r>
              <a:rPr b="1" i="1" lang="en-GB" sz="1400" spc="-66" strike="noStrike">
                <a:solidFill>
                  <a:srgbClr val="3232b2"/>
                </a:solidFill>
                <a:latin typeface="Trebuchet MS"/>
              </a:rPr>
              <a:t>a</a:t>
            </a:r>
            <a:r>
              <a:rPr b="1" i="1" lang="en-GB" sz="1400" spc="12" strike="noStrike">
                <a:solidFill>
                  <a:srgbClr val="3232b2"/>
                </a:solidFill>
                <a:latin typeface="Trebuchet MS"/>
              </a:rPr>
              <a:t> </a:t>
            </a:r>
            <a:r>
              <a:rPr b="1" i="1" lang="en-GB" sz="1400" spc="72" strike="noStrike">
                <a:solidFill>
                  <a:srgbClr val="3232b2"/>
                </a:solidFill>
                <a:latin typeface="Trebuchet MS"/>
              </a:rPr>
              <a:t>POSIX</a:t>
            </a:r>
            <a:r>
              <a:rPr b="1" i="1" lang="en-GB" sz="1400" spc="21" strike="noStrike">
                <a:solidFill>
                  <a:srgbClr val="3232b2"/>
                </a:solidFill>
                <a:latin typeface="Trebuchet MS"/>
              </a:rPr>
              <a:t> </a:t>
            </a:r>
            <a:r>
              <a:rPr b="1" i="1" lang="en-GB" sz="1400" spc="-66" strike="noStrike">
                <a:solidFill>
                  <a:srgbClr val="3232b2"/>
                </a:solidFill>
                <a:latin typeface="Trebuchet MS"/>
              </a:rPr>
              <a:t>Semaphore</a:t>
            </a:r>
            <a:endParaRPr b="0" lang="en-GB" sz="1400" spc="-1" strike="noStrike">
              <a:latin typeface="Arial"/>
            </a:endParaRPr>
          </a:p>
        </p:txBody>
      </p:sp>
      <p:sp>
        <p:nvSpPr>
          <p:cNvPr id="149" name="object 3"/>
          <p:cNvSpPr/>
          <p:nvPr/>
        </p:nvSpPr>
        <p:spPr>
          <a:xfrm>
            <a:off x="359640" y="694080"/>
            <a:ext cx="3886920" cy="2567160"/>
          </a:xfrm>
          <a:custGeom>
            <a:avLst/>
            <a:gdLst/>
            <a:ahLst/>
            <a:rect l="l" t="t" r="r" b="b"/>
            <a:pathLst>
              <a:path w="3889375" h="2569845">
                <a:moveTo>
                  <a:pt x="3889248" y="0"/>
                </a:moveTo>
                <a:lnTo>
                  <a:pt x="0" y="0"/>
                </a:lnTo>
                <a:lnTo>
                  <a:pt x="0" y="88392"/>
                </a:lnTo>
                <a:lnTo>
                  <a:pt x="0" y="89916"/>
                </a:lnTo>
                <a:lnTo>
                  <a:pt x="0" y="2569464"/>
                </a:lnTo>
                <a:lnTo>
                  <a:pt x="3889248" y="2569464"/>
                </a:lnTo>
                <a:lnTo>
                  <a:pt x="3889248" y="88392"/>
                </a:lnTo>
                <a:lnTo>
                  <a:pt x="3889248" y="0"/>
                </a:lnTo>
                <a:close/>
              </a:path>
            </a:pathLst>
          </a:custGeom>
          <a:solidFill>
            <a:srgbClr val="e4e4e4"/>
          </a:solidFill>
          <a:ln w="0">
            <a:noFill/>
          </a:ln>
        </p:spPr>
        <p:style>
          <a:lnRef idx="0"/>
          <a:fillRef idx="0"/>
          <a:effectRef idx="0"/>
          <a:fontRef idx="minor"/>
        </p:style>
      </p:sp>
      <p:sp>
        <p:nvSpPr>
          <p:cNvPr id="150" name=""/>
          <p:cNvSpPr/>
          <p:nvPr/>
        </p:nvSpPr>
        <p:spPr>
          <a:xfrm>
            <a:off x="360000" y="648000"/>
            <a:ext cx="4349880" cy="26402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800" spc="-1" strike="noStrike">
                <a:latin typeface="Linux Libertine O"/>
              </a:rPr>
              <a:t>#include &lt;stdio.h&gt;  </a:t>
            </a:r>
            <a:endParaRPr b="0" lang="en-GB" sz="800" spc="-1" strike="noStrike">
              <a:latin typeface="Arial"/>
            </a:endParaRPr>
          </a:p>
          <a:p>
            <a:pPr>
              <a:lnSpc>
                <a:spcPct val="100000"/>
              </a:lnSpc>
              <a:buNone/>
            </a:pPr>
            <a:r>
              <a:rPr b="0" lang="en-GB" sz="800" spc="-1" strike="noStrike">
                <a:latin typeface="Linux Libertine O"/>
              </a:rPr>
              <a:t>#include &lt;stdlib.h&gt;</a:t>
            </a:r>
            <a:endParaRPr b="0" lang="en-GB" sz="800" spc="-1" strike="noStrike">
              <a:latin typeface="Arial"/>
            </a:endParaRPr>
          </a:p>
          <a:p>
            <a:pPr>
              <a:lnSpc>
                <a:spcPct val="100000"/>
              </a:lnSpc>
              <a:buNone/>
            </a:pPr>
            <a:r>
              <a:rPr b="0" lang="en-GB" sz="800" spc="-1" strike="noStrike">
                <a:latin typeface="Linux Libertine O"/>
              </a:rPr>
              <a:t>#include &lt;semaphore.h&gt;</a:t>
            </a:r>
            <a:endParaRPr b="0" lang="en-GB" sz="800" spc="-1" strike="noStrike">
              <a:latin typeface="Arial"/>
            </a:endParaRPr>
          </a:p>
          <a:p>
            <a:pPr>
              <a:lnSpc>
                <a:spcPct val="100000"/>
              </a:lnSpc>
              <a:buNone/>
            </a:pPr>
            <a:r>
              <a:rPr b="0" lang="en-GB" sz="800" spc="-1" strike="noStrike">
                <a:latin typeface="Linux Libertine O"/>
              </a:rPr>
              <a:t>#include &lt;sys/types.h&gt;  </a:t>
            </a:r>
            <a:endParaRPr b="0" lang="en-GB" sz="800" spc="-1" strike="noStrike">
              <a:latin typeface="Arial"/>
            </a:endParaRPr>
          </a:p>
          <a:p>
            <a:pPr>
              <a:lnSpc>
                <a:spcPct val="100000"/>
              </a:lnSpc>
              <a:buNone/>
            </a:pPr>
            <a:r>
              <a:rPr b="0" lang="en-GB" sz="800" spc="-1" strike="noStrike">
                <a:latin typeface="Linux Libertine O"/>
              </a:rPr>
              <a:t>#include &lt;sys/ipc.h&gt;</a:t>
            </a:r>
            <a:endParaRPr b="0" lang="en-GB" sz="800" spc="-1" strike="noStrike">
              <a:latin typeface="Arial"/>
            </a:endParaRPr>
          </a:p>
          <a:p>
            <a:pPr>
              <a:lnSpc>
                <a:spcPct val="100000"/>
              </a:lnSpc>
              <a:buNone/>
            </a:pPr>
            <a:endParaRPr b="0" lang="en-GB" sz="800" spc="-1" strike="noStrike">
              <a:latin typeface="Arial"/>
            </a:endParaRPr>
          </a:p>
          <a:p>
            <a:pPr>
              <a:lnSpc>
                <a:spcPct val="100000"/>
              </a:lnSpc>
              <a:buNone/>
            </a:pPr>
            <a:r>
              <a:rPr b="0" lang="en-GB" sz="800" spc="-1" strike="noStrike">
                <a:latin typeface="Linux Libertine O"/>
              </a:rPr>
              <a:t>extern int errno;</a:t>
            </a:r>
            <a:endParaRPr b="0" lang="en-GB" sz="800" spc="-1" strike="noStrike">
              <a:latin typeface="Arial"/>
            </a:endParaRPr>
          </a:p>
          <a:p>
            <a:pPr>
              <a:lnSpc>
                <a:spcPct val="100000"/>
              </a:lnSpc>
              <a:buNone/>
            </a:pPr>
            <a:endParaRPr b="0" lang="en-GB" sz="800" spc="-1" strike="noStrike">
              <a:latin typeface="Arial"/>
            </a:endParaRPr>
          </a:p>
          <a:p>
            <a:pPr>
              <a:lnSpc>
                <a:spcPct val="100000"/>
              </a:lnSpc>
              <a:buNone/>
            </a:pPr>
            <a:r>
              <a:rPr b="0" lang="en-GB" sz="800" spc="-1" strike="noStrike">
                <a:latin typeface="Linux Libertine O"/>
              </a:rPr>
              <a:t>int main(int argc, char** argv) {</a:t>
            </a:r>
            <a:endParaRPr b="0" lang="en-GB" sz="800" spc="-1" strike="noStrike">
              <a:latin typeface="Arial"/>
            </a:endParaRPr>
          </a:p>
          <a:p>
            <a:pPr>
              <a:lnSpc>
                <a:spcPct val="100000"/>
              </a:lnSpc>
              <a:buNone/>
            </a:pPr>
            <a:r>
              <a:rPr b="0" lang="en-GB" sz="800" spc="-1" strike="noStrike">
                <a:latin typeface="Linux Libertine O"/>
              </a:rPr>
              <a:t>sem_t sp; int retval ;</a:t>
            </a:r>
            <a:endParaRPr b="0" lang="en-GB" sz="800" spc="-1" strike="noStrike">
              <a:latin typeface="Arial"/>
            </a:endParaRPr>
          </a:p>
          <a:p>
            <a:pPr>
              <a:lnSpc>
                <a:spcPct val="100000"/>
              </a:lnSpc>
              <a:buNone/>
            </a:pPr>
            <a:r>
              <a:rPr b="0" lang="en-GB" sz="800" spc="-1" strike="noStrike">
                <a:latin typeface="Linux Libertine O"/>
              </a:rPr>
              <a:t>/*  Initialize the  semaphore . */</a:t>
            </a:r>
            <a:endParaRPr b="0" lang="en-GB" sz="800" spc="-1" strike="noStrike">
              <a:latin typeface="Arial"/>
            </a:endParaRPr>
          </a:p>
          <a:p>
            <a:pPr>
              <a:lnSpc>
                <a:spcPct val="100000"/>
              </a:lnSpc>
              <a:buNone/>
            </a:pPr>
            <a:r>
              <a:rPr b="0" lang="en-GB" sz="800" spc="-1" strike="noStrike">
                <a:latin typeface="Linux Libertine O"/>
              </a:rPr>
              <a:t>retval=sem_init(&amp;sp, 1, 2); </a:t>
            </a:r>
            <a:endParaRPr b="0" lang="en-GB" sz="800" spc="-1" strike="noStrike">
              <a:latin typeface="Arial"/>
            </a:endParaRPr>
          </a:p>
          <a:p>
            <a:pPr>
              <a:lnSpc>
                <a:spcPct val="100000"/>
              </a:lnSpc>
              <a:buNone/>
            </a:pPr>
            <a:r>
              <a:rPr b="0" lang="en-GB" sz="800" spc="-1" strike="noStrike">
                <a:latin typeface="Linux Libertine O"/>
              </a:rPr>
              <a:t>if (retval != 0) {perror(" Couldn ’t initialize ."); exit (3) ; }</a:t>
            </a:r>
            <a:endParaRPr b="0" lang="en-GB" sz="800" spc="-1" strike="noStrike">
              <a:latin typeface="Arial"/>
            </a:endParaRPr>
          </a:p>
          <a:p>
            <a:pPr>
              <a:lnSpc>
                <a:spcPct val="100000"/>
              </a:lnSpc>
              <a:buNone/>
            </a:pPr>
            <a:r>
              <a:rPr b="0" lang="en-GB" sz="800" spc="-1" strike="noStrike">
                <a:latin typeface="Linux Libertine O"/>
              </a:rPr>
              <a:t>retval=sem_trywait(&amp;sp);</a:t>
            </a:r>
            <a:endParaRPr b="0" lang="en-GB" sz="800" spc="-1" strike="noStrike">
              <a:latin typeface="Arial"/>
            </a:endParaRPr>
          </a:p>
          <a:p>
            <a:pPr>
              <a:lnSpc>
                <a:spcPct val="100000"/>
              </a:lnSpc>
              <a:buNone/>
            </a:pPr>
            <a:r>
              <a:rPr b="0" lang="en-GB" sz="800" spc="-1" strike="noStrike">
                <a:latin typeface="Linux Libertine O"/>
              </a:rPr>
              <a:t>printf("Did trywait. Returned %d&gt;\n", retval); getchar ();</a:t>
            </a:r>
            <a:endParaRPr b="0" lang="en-GB" sz="800" spc="-1" strike="noStrike">
              <a:latin typeface="Arial"/>
            </a:endParaRPr>
          </a:p>
          <a:p>
            <a:pPr>
              <a:lnSpc>
                <a:spcPct val="100000"/>
              </a:lnSpc>
              <a:buNone/>
            </a:pPr>
            <a:r>
              <a:rPr b="0" lang="en-GB" sz="800" spc="-1" strike="noStrike">
                <a:latin typeface="Linux Libertine O"/>
              </a:rPr>
              <a:t>retval=sem_trywait(&amp;sp);</a:t>
            </a:r>
            <a:endParaRPr b="0" lang="en-GB" sz="800" spc="-1" strike="noStrike">
              <a:latin typeface="Arial"/>
            </a:endParaRPr>
          </a:p>
          <a:p>
            <a:pPr>
              <a:lnSpc>
                <a:spcPct val="100000"/>
              </a:lnSpc>
              <a:buNone/>
            </a:pPr>
            <a:r>
              <a:rPr b="0" lang="en-GB" sz="800" spc="-1" strike="noStrike">
                <a:latin typeface="Linux Libertine O"/>
              </a:rPr>
              <a:t>printf("Did trywait. Returned %d&gt;\n", retval); getchar ();</a:t>
            </a:r>
            <a:endParaRPr b="0" lang="en-GB" sz="800" spc="-1" strike="noStrike">
              <a:latin typeface="Arial"/>
            </a:endParaRPr>
          </a:p>
          <a:p>
            <a:pPr>
              <a:lnSpc>
                <a:spcPct val="100000"/>
              </a:lnSpc>
              <a:buNone/>
            </a:pPr>
            <a:r>
              <a:rPr b="0" lang="en-GB" sz="800" spc="-1" strike="noStrike">
                <a:latin typeface="Linux Libertine O"/>
              </a:rPr>
              <a:t>retval=sem_trywait(&amp;sp);</a:t>
            </a:r>
            <a:endParaRPr b="0" lang="en-GB" sz="800" spc="-1" strike="noStrike">
              <a:latin typeface="Arial"/>
            </a:endParaRPr>
          </a:p>
          <a:p>
            <a:pPr>
              <a:lnSpc>
                <a:spcPct val="100000"/>
              </a:lnSpc>
              <a:buNone/>
            </a:pPr>
            <a:r>
              <a:rPr b="0" lang="en-GB" sz="800" spc="-1" strike="noStrike">
                <a:latin typeface="Linux Libertine O"/>
              </a:rPr>
              <a:t>printf("Did  trywait. Returned %d&gt;\n", retval); getchar ();</a:t>
            </a:r>
            <a:endParaRPr b="0" lang="en-GB" sz="800" spc="-1" strike="noStrike">
              <a:latin typeface="Arial"/>
            </a:endParaRPr>
          </a:p>
          <a:p>
            <a:pPr>
              <a:lnSpc>
                <a:spcPct val="100000"/>
              </a:lnSpc>
              <a:buNone/>
            </a:pPr>
            <a:r>
              <a:rPr b="0" lang="en-GB" sz="800" spc="-1" strike="noStrike">
                <a:latin typeface="Linux Libertine O"/>
              </a:rPr>
              <a:t>sem_destroy(&amp;sp);  </a:t>
            </a:r>
            <a:endParaRPr b="0" lang="en-GB" sz="800" spc="-1" strike="noStrike">
              <a:latin typeface="Arial"/>
            </a:endParaRPr>
          </a:p>
          <a:p>
            <a:pPr>
              <a:lnSpc>
                <a:spcPct val="100000"/>
              </a:lnSpc>
              <a:buNone/>
            </a:pPr>
            <a:r>
              <a:rPr b="0" lang="en-GB" sz="800" spc="-1" strike="noStrike">
                <a:latin typeface="Linux Libertine O"/>
              </a:rPr>
              <a:t>return 0;</a:t>
            </a:r>
            <a:endParaRPr b="0" lang="en-GB" sz="800" spc="-1" strike="noStrike">
              <a:latin typeface="Arial"/>
            </a:endParaRPr>
          </a:p>
          <a:p>
            <a:pPr>
              <a:lnSpc>
                <a:spcPct val="100000"/>
              </a:lnSpc>
              <a:buNone/>
            </a:pPr>
            <a:r>
              <a:rPr b="0" lang="en-GB" sz="800" spc="-1" strike="noStrike">
                <a:latin typeface="Linux Libertine O"/>
              </a:rPr>
              <a:t>}</a:t>
            </a:r>
            <a:endParaRPr b="0" lang="en-GB" sz="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80" strike="noStrike">
                <a:solidFill>
                  <a:srgbClr val="3232b2"/>
                </a:solidFill>
                <a:latin typeface="Microsoft Sans Serif"/>
              </a:rPr>
              <a:t>Mechanisms</a:t>
            </a:r>
            <a:r>
              <a:rPr b="1" lang="en-GB" sz="1400" spc="21" strike="noStrike">
                <a:solidFill>
                  <a:srgbClr val="3232b2"/>
                </a:solidFill>
                <a:latin typeface="Microsoft Sans Serif"/>
              </a:rPr>
              <a:t> </a:t>
            </a:r>
            <a:r>
              <a:rPr b="1" lang="en-GB" sz="1400" spc="-21" strike="noStrike">
                <a:solidFill>
                  <a:srgbClr val="3232b2"/>
                </a:solidFill>
                <a:latin typeface="Microsoft Sans Serif"/>
              </a:rPr>
              <a:t>for</a:t>
            </a:r>
            <a:r>
              <a:rPr b="1" lang="en-GB" sz="1400" spc="41" strike="noStrike">
                <a:solidFill>
                  <a:srgbClr val="3232b2"/>
                </a:solidFill>
                <a:latin typeface="Microsoft Sans Serif"/>
              </a:rPr>
              <a:t> </a:t>
            </a:r>
            <a:r>
              <a:rPr b="1" lang="en-GB" sz="1400" spc="-86" strike="noStrike">
                <a:solidFill>
                  <a:srgbClr val="3232b2"/>
                </a:solidFill>
                <a:latin typeface="Microsoft Sans Serif"/>
              </a:rPr>
              <a:t>IPCs</a:t>
            </a:r>
            <a:endParaRPr b="0" lang="en-GB" sz="1400" spc="-1" strike="noStrike">
              <a:latin typeface="Arial"/>
            </a:endParaRPr>
          </a:p>
        </p:txBody>
      </p:sp>
      <p:sp>
        <p:nvSpPr>
          <p:cNvPr id="55" name="object 4"/>
          <p:cNvSpPr/>
          <p:nvPr/>
        </p:nvSpPr>
        <p:spPr>
          <a:xfrm>
            <a:off x="425880" y="809280"/>
            <a:ext cx="3855240" cy="2115000"/>
          </a:xfrm>
          <a:prstGeom prst="rect">
            <a:avLst/>
          </a:prstGeom>
          <a:noFill/>
          <a:ln w="0">
            <a:noFill/>
          </a:ln>
        </p:spPr>
        <p:style>
          <a:lnRef idx="0"/>
          <a:fillRef idx="0"/>
          <a:effectRef idx="0"/>
          <a:fontRef idx="minor"/>
        </p:style>
        <p:txBody>
          <a:bodyPr lIns="0" rIns="0" tIns="11520" bIns="0" anchor="t">
            <a:spAutoFit/>
          </a:bodyPr>
          <a:p>
            <a:pPr marL="210960" indent="-147960">
              <a:lnSpc>
                <a:spcPct val="100000"/>
              </a:lnSpc>
              <a:spcBef>
                <a:spcPts val="91"/>
              </a:spcBef>
              <a:buClr>
                <a:srgbClr val="3232b2"/>
              </a:buClr>
              <a:buSzPct val="73000"/>
              <a:buFont typeface="Lucida Sans Unicode"/>
              <a:buChar char="►"/>
              <a:tabLst>
                <a:tab algn="l" pos="211320"/>
              </a:tabLst>
            </a:pPr>
            <a:r>
              <a:rPr b="0" lang="en-GB" sz="1100" spc="-35" strike="noStrike">
                <a:solidFill>
                  <a:srgbClr val="000000"/>
                </a:solidFill>
                <a:latin typeface="Arial New"/>
                <a:ea typeface="DejaVu Sans"/>
              </a:rPr>
              <a:t>Three</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(more)</a:t>
            </a:r>
            <a:r>
              <a:rPr b="0" lang="en-GB" sz="1100" spc="15" strike="noStrike">
                <a:solidFill>
                  <a:srgbClr val="000000"/>
                </a:solidFill>
                <a:latin typeface="Arial New"/>
                <a:ea typeface="DejaVu Sans"/>
              </a:rPr>
              <a:t> </a:t>
            </a:r>
            <a:r>
              <a:rPr b="0" lang="en-GB" sz="1100" spc="-52" strike="noStrike">
                <a:solidFill>
                  <a:srgbClr val="000000"/>
                </a:solidFill>
                <a:latin typeface="Arial New"/>
                <a:ea typeface="DejaVu Sans"/>
              </a:rPr>
              <a:t>types</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of</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IPCs:</a:t>
            </a:r>
            <a:endParaRPr b="0" lang="en-GB" sz="1100" spc="-1" strike="noStrike">
              <a:latin typeface="Arial"/>
            </a:endParaRPr>
          </a:p>
          <a:p>
            <a:pPr marL="351000">
              <a:lnSpc>
                <a:spcPct val="100000"/>
              </a:lnSpc>
              <a:spcBef>
                <a:spcPts val="746"/>
              </a:spcBef>
              <a:buNone/>
              <a:tabLst>
                <a:tab algn="l" pos="211320"/>
              </a:tabLst>
            </a:pPr>
            <a:r>
              <a:rPr b="0" lang="en-GB" sz="900" spc="63" strike="noStrike" baseline="13000">
                <a:solidFill>
                  <a:srgbClr val="3232b2"/>
                </a:solidFill>
                <a:latin typeface="Arial New"/>
                <a:ea typeface="DejaVu Sans"/>
              </a:rPr>
              <a:t>◮ </a:t>
            </a:r>
            <a:r>
              <a:rPr b="0" lang="en-GB" sz="900" spc="131" strike="noStrike" baseline="13000">
                <a:solidFill>
                  <a:srgbClr val="3232b2"/>
                </a:solidFill>
                <a:latin typeface="Arial New"/>
                <a:ea typeface="DejaVu Sans"/>
              </a:rPr>
              <a:t> </a:t>
            </a:r>
            <a:r>
              <a:rPr b="0" lang="en-GB" sz="1000" spc="-46" strike="noStrike">
                <a:solidFill>
                  <a:srgbClr val="000000"/>
                </a:solidFill>
                <a:latin typeface="Arial New"/>
                <a:ea typeface="DejaVu Sans"/>
              </a:rPr>
              <a:t>Message</a:t>
            </a:r>
            <a:r>
              <a:rPr b="0" lang="en-GB" sz="1000" spc="-12" strike="noStrike">
                <a:solidFill>
                  <a:srgbClr val="000000"/>
                </a:solidFill>
                <a:latin typeface="Arial New"/>
                <a:ea typeface="DejaVu Sans"/>
              </a:rPr>
              <a:t> </a:t>
            </a:r>
            <a:r>
              <a:rPr b="0" lang="en-GB" sz="1000" spc="-52" strike="noStrike">
                <a:solidFill>
                  <a:srgbClr val="000000"/>
                </a:solidFill>
                <a:latin typeface="Arial New"/>
                <a:ea typeface="DejaVu Sans"/>
              </a:rPr>
              <a:t>Queues</a:t>
            </a:r>
            <a:r>
              <a:rPr b="0" lang="en-GB" sz="1000" spc="-1" strike="noStrike">
                <a:solidFill>
                  <a:srgbClr val="000000"/>
                </a:solidFill>
                <a:latin typeface="Arial New"/>
                <a:ea typeface="DejaVu Sans"/>
              </a:rPr>
              <a:t> </a:t>
            </a:r>
            <a:r>
              <a:rPr b="0" lang="en-GB" sz="1000" spc="-15" strike="noStrike">
                <a:solidFill>
                  <a:srgbClr val="000000"/>
                </a:solidFill>
                <a:latin typeface="Arial New"/>
                <a:ea typeface="DejaVu Sans"/>
              </a:rPr>
              <a:t>(not</a:t>
            </a:r>
            <a:r>
              <a:rPr b="0" lang="en-GB" sz="1000" spc="-1" strike="noStrike">
                <a:solidFill>
                  <a:srgbClr val="000000"/>
                </a:solidFill>
                <a:latin typeface="Arial New"/>
                <a:ea typeface="DejaVu Sans"/>
              </a:rPr>
              <a:t> </a:t>
            </a:r>
            <a:r>
              <a:rPr b="0" lang="en-GB" sz="1000" spc="-46" strike="noStrike">
                <a:solidFill>
                  <a:srgbClr val="000000"/>
                </a:solidFill>
                <a:latin typeface="Arial New"/>
                <a:ea typeface="DejaVu Sans"/>
              </a:rPr>
              <a:t>discussed)</a:t>
            </a:r>
            <a:endParaRPr b="0" lang="en-GB" sz="1000" spc="-1" strike="noStrike">
              <a:latin typeface="Arial"/>
            </a:endParaRPr>
          </a:p>
          <a:p>
            <a:pPr marL="351000">
              <a:lnSpc>
                <a:spcPct val="100000"/>
              </a:lnSpc>
              <a:spcBef>
                <a:spcPts val="564"/>
              </a:spcBef>
              <a:buNone/>
              <a:tabLst>
                <a:tab algn="l" pos="211320"/>
              </a:tabLst>
            </a:pPr>
            <a:r>
              <a:rPr b="0" lang="en-GB" sz="900" spc="63" strike="noStrike" baseline="13000">
                <a:solidFill>
                  <a:srgbClr val="3232b2"/>
                </a:solidFill>
                <a:latin typeface="Arial New"/>
                <a:ea typeface="DejaVu Sans"/>
              </a:rPr>
              <a:t>◮ </a:t>
            </a:r>
            <a:r>
              <a:rPr b="0" lang="en-GB" sz="900" spc="100" strike="noStrike" baseline="13000">
                <a:solidFill>
                  <a:srgbClr val="3232b2"/>
                </a:solidFill>
                <a:latin typeface="Arial New"/>
                <a:ea typeface="DejaVu Sans"/>
              </a:rPr>
              <a:t> </a:t>
            </a:r>
            <a:r>
              <a:rPr b="0" lang="en-GB" sz="1000" spc="-52" strike="noStrike">
                <a:solidFill>
                  <a:srgbClr val="000000"/>
                </a:solidFill>
                <a:latin typeface="Arial New"/>
                <a:ea typeface="DejaVu Sans"/>
              </a:rPr>
              <a:t>Shared</a:t>
            </a:r>
            <a:r>
              <a:rPr b="0" lang="en-GB" sz="1000" spc="-7" strike="noStrike">
                <a:solidFill>
                  <a:srgbClr val="000000"/>
                </a:solidFill>
                <a:latin typeface="Arial New"/>
                <a:ea typeface="DejaVu Sans"/>
              </a:rPr>
              <a:t> </a:t>
            </a:r>
            <a:r>
              <a:rPr b="0" lang="en-GB" sz="1000" spc="-32" strike="noStrike">
                <a:solidFill>
                  <a:srgbClr val="000000"/>
                </a:solidFill>
                <a:latin typeface="Arial New"/>
                <a:ea typeface="DejaVu Sans"/>
              </a:rPr>
              <a:t>Memory</a:t>
            </a:r>
            <a:endParaRPr b="0" lang="en-GB" sz="1000" spc="-1" strike="noStrike">
              <a:latin typeface="Arial"/>
            </a:endParaRPr>
          </a:p>
          <a:p>
            <a:pPr marL="351000">
              <a:lnSpc>
                <a:spcPct val="100000"/>
              </a:lnSpc>
              <a:spcBef>
                <a:spcPts val="556"/>
              </a:spcBef>
              <a:buNone/>
              <a:tabLst>
                <a:tab algn="l" pos="211320"/>
              </a:tabLst>
            </a:pPr>
            <a:r>
              <a:rPr b="0" lang="en-GB" sz="900" spc="63" strike="noStrike" baseline="13000">
                <a:solidFill>
                  <a:srgbClr val="3232b2"/>
                </a:solidFill>
                <a:latin typeface="Arial New"/>
                <a:ea typeface="DejaVu Sans"/>
              </a:rPr>
              <a:t>◮ </a:t>
            </a:r>
            <a:r>
              <a:rPr b="0" lang="en-GB" sz="900" spc="77" strike="noStrike" baseline="13000">
                <a:solidFill>
                  <a:srgbClr val="3232b2"/>
                </a:solidFill>
                <a:latin typeface="Arial New"/>
                <a:ea typeface="DejaVu Sans"/>
              </a:rPr>
              <a:t> </a:t>
            </a:r>
            <a:r>
              <a:rPr b="0" lang="en-GB" sz="1000" spc="-55" strike="noStrike">
                <a:solidFill>
                  <a:srgbClr val="000000"/>
                </a:solidFill>
                <a:latin typeface="Arial New"/>
                <a:ea typeface="DejaVu Sans"/>
              </a:rPr>
              <a:t>Semaphores</a:t>
            </a:r>
            <a:endParaRPr b="0" lang="en-GB" sz="1000" spc="-1" strike="noStrike">
              <a:latin typeface="Arial"/>
            </a:endParaRPr>
          </a:p>
          <a:p>
            <a:pPr marL="351000">
              <a:lnSpc>
                <a:spcPct val="100000"/>
              </a:lnSpc>
              <a:spcBef>
                <a:spcPts val="14"/>
              </a:spcBef>
              <a:buNone/>
              <a:tabLst>
                <a:tab algn="l" pos="211320"/>
              </a:tabLst>
            </a:pPr>
            <a:endParaRPr b="0" lang="en-GB" sz="900" spc="-1" strike="noStrike">
              <a:latin typeface="Arial"/>
            </a:endParaRPr>
          </a:p>
          <a:p>
            <a:pPr marL="210960" indent="-147960">
              <a:lnSpc>
                <a:spcPts val="1191"/>
              </a:lnSpc>
              <a:buClr>
                <a:srgbClr val="3232b2"/>
              </a:buClr>
              <a:buSzPct val="73000"/>
              <a:buFont typeface="Lucida Sans Unicode"/>
              <a:buChar char="►"/>
              <a:tabLst>
                <a:tab algn="l" pos="211320"/>
              </a:tabLst>
            </a:pPr>
            <a:r>
              <a:rPr b="0" lang="en-GB" sz="1100" spc="-32" strike="noStrike">
                <a:solidFill>
                  <a:srgbClr val="000000"/>
                </a:solidFill>
                <a:latin typeface="Arial New"/>
                <a:ea typeface="DejaVu Sans"/>
              </a:rPr>
              <a:t>Each</a:t>
            </a:r>
            <a:r>
              <a:rPr b="0" lang="en-GB" sz="1100" spc="1" strike="noStrike">
                <a:solidFill>
                  <a:srgbClr val="000000"/>
                </a:solidFill>
                <a:latin typeface="Arial New"/>
                <a:ea typeface="DejaVu Sans"/>
              </a:rPr>
              <a:t> </a:t>
            </a:r>
            <a:r>
              <a:rPr b="0" lang="en-GB" sz="1100" spc="-1" strike="noStrike">
                <a:solidFill>
                  <a:srgbClr val="000000"/>
                </a:solidFill>
                <a:latin typeface="Arial New"/>
                <a:ea typeface="DejaVu Sans"/>
              </a:rPr>
              <a:t>IPC </a:t>
            </a:r>
            <a:r>
              <a:rPr b="0" lang="en-GB" sz="1100" spc="-35" strike="noStrike">
                <a:solidFill>
                  <a:srgbClr val="000000"/>
                </a:solidFill>
                <a:latin typeface="Arial New"/>
                <a:ea typeface="DejaVu Sans"/>
              </a:rPr>
              <a:t>structure</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is</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referred</a:t>
            </a:r>
            <a:r>
              <a:rPr b="0" lang="en-GB" sz="1100" spc="7"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by</a:t>
            </a:r>
            <a:r>
              <a:rPr b="0" lang="en-GB" sz="1100" spc="7"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52" strike="noStrike">
                <a:solidFill>
                  <a:srgbClr val="bf003f"/>
                </a:solidFill>
                <a:latin typeface="Arial New"/>
                <a:ea typeface="DejaVu Sans"/>
              </a:rPr>
              <a:t>non-negative</a:t>
            </a:r>
            <a:r>
              <a:rPr b="0" lang="en-GB" sz="1100" spc="1" strike="noStrike">
                <a:solidFill>
                  <a:srgbClr val="bf003f"/>
                </a:solidFill>
                <a:latin typeface="Arial New"/>
                <a:ea typeface="DejaVu Sans"/>
              </a:rPr>
              <a:t> </a:t>
            </a:r>
            <a:r>
              <a:rPr b="0" lang="en-GB" sz="1100" spc="-46" strike="noStrike">
                <a:solidFill>
                  <a:srgbClr val="000000"/>
                </a:solidFill>
                <a:latin typeface="Arial New"/>
                <a:ea typeface="DejaVu Sans"/>
              </a:rPr>
              <a:t>integer </a:t>
            </a:r>
            <a:r>
              <a:rPr b="0" lang="en-GB" sz="1100" spc="-330" strike="noStrike">
                <a:solidFill>
                  <a:srgbClr val="000000"/>
                </a:solidFill>
                <a:latin typeface="Arial New"/>
                <a:ea typeface="DejaVu Sans"/>
              </a:rPr>
              <a:t> </a:t>
            </a:r>
            <a:r>
              <a:rPr b="0" lang="en-GB" sz="1100" spc="-32" strike="noStrike">
                <a:solidFill>
                  <a:srgbClr val="bf003f"/>
                </a:solidFill>
                <a:latin typeface="Arial New"/>
                <a:ea typeface="DejaVu Sans"/>
              </a:rPr>
              <a:t>identifier</a:t>
            </a:r>
            <a:r>
              <a:rPr b="0" lang="en-GB" sz="1100" spc="-32" strike="noStrike">
                <a:solidFill>
                  <a:srgbClr val="000000"/>
                </a:solidFill>
                <a:latin typeface="Arial New"/>
                <a:ea typeface="DejaVu Sans"/>
              </a:rPr>
              <a:t>.</a:t>
            </a:r>
            <a:endParaRPr b="0" lang="en-GB" sz="1100" spc="-1" strike="noStrike">
              <a:latin typeface="Arial"/>
            </a:endParaRPr>
          </a:p>
          <a:p>
            <a:pPr marL="488160" indent="-137160">
              <a:lnSpc>
                <a:spcPts val="1191"/>
              </a:lnSpc>
              <a:spcBef>
                <a:spcPts val="774"/>
              </a:spcBef>
              <a:buNone/>
              <a:tabLst>
                <a:tab algn="l" pos="0"/>
              </a:tabLst>
            </a:pPr>
            <a:r>
              <a:rPr b="0" lang="en-GB" sz="900" spc="63" strike="noStrike" baseline="13000">
                <a:solidFill>
                  <a:srgbClr val="3232b2"/>
                </a:solidFill>
                <a:latin typeface="Arial New"/>
                <a:ea typeface="DejaVu Sans"/>
              </a:rPr>
              <a:t>◮</a:t>
            </a:r>
            <a:r>
              <a:rPr b="0" lang="en-GB" sz="900" spc="160" strike="noStrike" baseline="13000">
                <a:solidFill>
                  <a:srgbClr val="3232b2"/>
                </a:solidFill>
                <a:latin typeface="Arial New"/>
                <a:ea typeface="DejaVu Sans"/>
              </a:rPr>
              <a:t> </a:t>
            </a:r>
            <a:r>
              <a:rPr b="0" lang="en-GB" sz="1000" spc="-35" strike="noStrike">
                <a:solidFill>
                  <a:srgbClr val="000000"/>
                </a:solidFill>
                <a:latin typeface="Arial New"/>
                <a:ea typeface="DejaVu Sans"/>
              </a:rPr>
              <a:t>When</a:t>
            </a:r>
            <a:r>
              <a:rPr b="0" lang="en-GB" sz="1000" spc="7" strike="noStrike">
                <a:solidFill>
                  <a:srgbClr val="000000"/>
                </a:solidFill>
                <a:latin typeface="Arial New"/>
                <a:ea typeface="DejaVu Sans"/>
              </a:rPr>
              <a:t> </a:t>
            </a:r>
            <a:r>
              <a:rPr b="0" lang="en-GB" sz="1000" spc="-52" strike="noStrike">
                <a:solidFill>
                  <a:srgbClr val="000000"/>
                </a:solidFill>
                <a:latin typeface="Arial New"/>
                <a:ea typeface="DejaVu Sans"/>
              </a:rPr>
              <a:t>an</a:t>
            </a:r>
            <a:r>
              <a:rPr b="0" lang="en-GB" sz="1000" spc="-1" strike="noStrike">
                <a:solidFill>
                  <a:srgbClr val="000000"/>
                </a:solidFill>
                <a:latin typeface="Arial New"/>
                <a:ea typeface="DejaVu Sans"/>
              </a:rPr>
              <a:t> IPC</a:t>
            </a:r>
            <a:r>
              <a:rPr b="0" lang="en-GB" sz="1000" spc="7" strike="noStrike">
                <a:solidFill>
                  <a:srgbClr val="000000"/>
                </a:solidFill>
                <a:latin typeface="Arial New"/>
                <a:ea typeface="DejaVu Sans"/>
              </a:rPr>
              <a:t> </a:t>
            </a:r>
            <a:r>
              <a:rPr b="0" lang="en-GB" sz="1000" spc="-32" strike="noStrike">
                <a:solidFill>
                  <a:srgbClr val="000000"/>
                </a:solidFill>
                <a:latin typeface="Arial New"/>
                <a:ea typeface="DejaVu Sans"/>
              </a:rPr>
              <a:t>is</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created,</a:t>
            </a:r>
            <a:r>
              <a:rPr b="0" lang="en-GB" sz="1000" spc="7" strike="noStrike">
                <a:solidFill>
                  <a:srgbClr val="000000"/>
                </a:solidFill>
                <a:latin typeface="Arial New"/>
                <a:ea typeface="DejaVu Sans"/>
              </a:rPr>
              <a:t> </a:t>
            </a:r>
            <a:r>
              <a:rPr b="0" lang="en-GB" sz="1000" spc="-35" strike="noStrike">
                <a:solidFill>
                  <a:srgbClr val="000000"/>
                </a:solidFill>
                <a:latin typeface="Arial New"/>
                <a:ea typeface="DejaVu Sans"/>
              </a:rPr>
              <a:t>the</a:t>
            </a:r>
            <a:r>
              <a:rPr b="0" lang="en-GB" sz="1000" spc="-1" strike="noStrike">
                <a:solidFill>
                  <a:srgbClr val="000000"/>
                </a:solidFill>
                <a:latin typeface="Arial New"/>
                <a:ea typeface="DejaVu Sans"/>
              </a:rPr>
              <a:t> </a:t>
            </a:r>
            <a:r>
              <a:rPr b="0" lang="en-GB" sz="1000" spc="-46" strike="noStrike">
                <a:solidFill>
                  <a:srgbClr val="000000"/>
                </a:solidFill>
                <a:latin typeface="Arial New"/>
                <a:ea typeface="DejaVu Sans"/>
              </a:rPr>
              <a:t>program</a:t>
            </a:r>
            <a:r>
              <a:rPr b="0" lang="en-GB" sz="1000" spc="-1" strike="noStrike">
                <a:solidFill>
                  <a:srgbClr val="000000"/>
                </a:solidFill>
                <a:latin typeface="Arial New"/>
                <a:ea typeface="DejaVu Sans"/>
              </a:rPr>
              <a:t> </a:t>
            </a:r>
            <a:r>
              <a:rPr b="0" lang="en-GB" sz="1000" spc="-46" strike="noStrike">
                <a:solidFill>
                  <a:srgbClr val="000000"/>
                </a:solidFill>
                <a:latin typeface="Arial New"/>
                <a:ea typeface="DejaVu Sans"/>
              </a:rPr>
              <a:t>responsible</a:t>
            </a:r>
            <a:r>
              <a:rPr b="0" lang="en-GB" sz="1000" spc="-1" strike="noStrike">
                <a:solidFill>
                  <a:srgbClr val="000000"/>
                </a:solidFill>
                <a:latin typeface="Arial New"/>
                <a:ea typeface="DejaVu Sans"/>
              </a:rPr>
              <a:t> </a:t>
            </a:r>
            <a:r>
              <a:rPr b="0" lang="en-GB" sz="1000" spc="-35" strike="noStrike">
                <a:solidFill>
                  <a:srgbClr val="000000"/>
                </a:solidFill>
                <a:latin typeface="Arial New"/>
                <a:ea typeface="DejaVu Sans"/>
              </a:rPr>
              <a:t>for</a:t>
            </a:r>
            <a:r>
              <a:rPr b="0" lang="en-GB" sz="1000" spc="-1" strike="noStrike">
                <a:solidFill>
                  <a:srgbClr val="000000"/>
                </a:solidFill>
                <a:latin typeface="Arial New"/>
                <a:ea typeface="DejaVu Sans"/>
              </a:rPr>
              <a:t> </a:t>
            </a:r>
            <a:r>
              <a:rPr b="0" lang="en-GB" sz="1000" spc="-21" strike="noStrike">
                <a:solidFill>
                  <a:srgbClr val="000000"/>
                </a:solidFill>
                <a:latin typeface="Arial New"/>
                <a:ea typeface="DejaVu Sans"/>
              </a:rPr>
              <a:t>this </a:t>
            </a:r>
            <a:r>
              <a:rPr b="0" lang="en-GB" sz="1000" spc="-301" strike="noStrike">
                <a:solidFill>
                  <a:srgbClr val="000000"/>
                </a:solidFill>
                <a:latin typeface="Arial New"/>
                <a:ea typeface="DejaVu Sans"/>
              </a:rPr>
              <a:t> </a:t>
            </a:r>
            <a:r>
              <a:rPr b="0" lang="en-GB" sz="1000" spc="-32" strike="noStrike">
                <a:solidFill>
                  <a:srgbClr val="000000"/>
                </a:solidFill>
                <a:latin typeface="Arial New"/>
                <a:ea typeface="DejaVu Sans"/>
              </a:rPr>
              <a:t>creation</a:t>
            </a:r>
            <a:r>
              <a:rPr b="0" lang="en-GB" sz="1000" spc="-1" strike="noStrike">
                <a:solidFill>
                  <a:srgbClr val="000000"/>
                </a:solidFill>
                <a:latin typeface="Arial New"/>
                <a:ea typeface="DejaVu Sans"/>
              </a:rPr>
              <a:t> </a:t>
            </a:r>
            <a:r>
              <a:rPr b="0" lang="en-GB" sz="1000" spc="-46" strike="noStrike">
                <a:solidFill>
                  <a:srgbClr val="000000"/>
                </a:solidFill>
                <a:latin typeface="Arial New"/>
                <a:ea typeface="DejaVu Sans"/>
              </a:rPr>
              <a:t>provides</a:t>
            </a:r>
            <a:r>
              <a:rPr b="0" lang="en-GB" sz="1000" spc="-1" strike="noStrike">
                <a:solidFill>
                  <a:srgbClr val="000000"/>
                </a:solidFill>
                <a:latin typeface="Arial New"/>
                <a:ea typeface="DejaVu Sans"/>
              </a:rPr>
              <a:t> </a:t>
            </a:r>
            <a:r>
              <a:rPr b="0" lang="en-GB" sz="1000" spc="-52" strike="noStrike">
                <a:solidFill>
                  <a:srgbClr val="000000"/>
                </a:solidFill>
                <a:latin typeface="Arial New"/>
                <a:ea typeface="DejaVu Sans"/>
              </a:rPr>
              <a:t>a</a:t>
            </a:r>
            <a:r>
              <a:rPr b="0" lang="en-GB" sz="1000" spc="-1" strike="noStrike">
                <a:solidFill>
                  <a:srgbClr val="000000"/>
                </a:solidFill>
                <a:latin typeface="Arial New"/>
                <a:ea typeface="DejaVu Sans"/>
              </a:rPr>
              <a:t> </a:t>
            </a:r>
            <a:r>
              <a:rPr b="0" lang="en-GB" sz="1000" spc="-55" strike="noStrike">
                <a:solidFill>
                  <a:srgbClr val="000000"/>
                </a:solidFill>
                <a:latin typeface="Arial New"/>
                <a:ea typeface="DejaVu Sans"/>
              </a:rPr>
              <a:t>key</a:t>
            </a:r>
            <a:r>
              <a:rPr b="0" lang="en-GB" sz="1000" spc="-1" strike="noStrike">
                <a:solidFill>
                  <a:srgbClr val="000000"/>
                </a:solidFill>
                <a:latin typeface="Arial New"/>
                <a:ea typeface="DejaVu Sans"/>
              </a:rPr>
              <a:t> </a:t>
            </a:r>
            <a:r>
              <a:rPr b="0" lang="en-GB" sz="1000" spc="-32" strike="noStrike">
                <a:solidFill>
                  <a:srgbClr val="000000"/>
                </a:solidFill>
                <a:latin typeface="Arial New"/>
                <a:ea typeface="DejaVu Sans"/>
              </a:rPr>
              <a:t>of</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type</a:t>
            </a:r>
            <a:r>
              <a:rPr b="0" lang="en-GB" sz="1000" spc="7" strike="noStrike">
                <a:solidFill>
                  <a:srgbClr val="000000"/>
                </a:solidFill>
                <a:latin typeface="Tahoma"/>
                <a:ea typeface="DejaVu Sans"/>
              </a:rPr>
              <a:t> </a:t>
            </a:r>
            <a:r>
              <a:rPr b="0" i="1" lang="en-GB" sz="1000" spc="-66" strike="noStrike">
                <a:solidFill>
                  <a:srgbClr val="000000"/>
                </a:solidFill>
                <a:latin typeface="Arial"/>
                <a:ea typeface="DejaVu Sans"/>
              </a:rPr>
              <a:t>key</a:t>
            </a:r>
            <a:r>
              <a:rPr b="0" i="1" lang="en-GB" sz="1000" spc="41" strike="noStrike">
                <a:solidFill>
                  <a:srgbClr val="000000"/>
                </a:solidFill>
                <a:latin typeface="Arial"/>
                <a:ea typeface="DejaVu Sans"/>
              </a:rPr>
              <a:t>_</a:t>
            </a:r>
            <a:r>
              <a:rPr b="0" i="1" lang="en-GB" sz="1000" spc="7" strike="noStrike">
                <a:solidFill>
                  <a:srgbClr val="000000"/>
                </a:solidFill>
                <a:latin typeface="Arial"/>
                <a:ea typeface="DejaVu Sans"/>
              </a:rPr>
              <a:t>t</a:t>
            </a:r>
            <a:r>
              <a:rPr b="0" lang="en-GB" sz="1000" spc="7" strike="noStrike">
                <a:solidFill>
                  <a:srgbClr val="000000"/>
                </a:solidFill>
                <a:latin typeface="Tahoma"/>
                <a:ea typeface="DejaVu Sans"/>
              </a:rPr>
              <a:t>.</a:t>
            </a:r>
            <a:endParaRPr b="0" lang="en-GB" sz="1000" spc="-1" strike="noStrike">
              <a:latin typeface="Arial"/>
            </a:endParaRPr>
          </a:p>
          <a:p>
            <a:pPr marL="488160" indent="-137160">
              <a:lnSpc>
                <a:spcPts val="1191"/>
              </a:lnSpc>
              <a:spcBef>
                <a:spcPts val="774"/>
              </a:spcBef>
              <a:buNone/>
              <a:tabLst>
                <a:tab algn="l" pos="0"/>
              </a:tabLst>
            </a:pPr>
            <a:r>
              <a:rPr b="0" lang="en-GB" sz="900" spc="63" strike="noStrike" baseline="13000">
                <a:solidFill>
                  <a:srgbClr val="3232b2"/>
                </a:solidFill>
                <a:latin typeface="Lucida Sans Unicode"/>
                <a:ea typeface="DejaVu Sans"/>
              </a:rPr>
              <a:t>◮ </a:t>
            </a:r>
            <a:r>
              <a:rPr b="0" lang="en-GB" sz="900" spc="137" strike="noStrike" baseline="13000">
                <a:solidFill>
                  <a:srgbClr val="3232b2"/>
                </a:solidFill>
                <a:latin typeface="Lucida Sans Unicode"/>
                <a:ea typeface="DejaVu Sans"/>
              </a:rPr>
              <a:t> </a:t>
            </a:r>
            <a:r>
              <a:rPr b="0" lang="en-GB" sz="1000" spc="-32" strike="noStrike">
                <a:solidFill>
                  <a:srgbClr val="000000"/>
                </a:solidFill>
                <a:latin typeface="Arial New"/>
                <a:ea typeface="DejaVu Sans"/>
              </a:rPr>
              <a:t>The</a:t>
            </a:r>
            <a:r>
              <a:rPr b="0" lang="en-GB" sz="1000" spc="-1" strike="noStrike">
                <a:solidFill>
                  <a:srgbClr val="000000"/>
                </a:solidFill>
                <a:latin typeface="Arial New"/>
                <a:ea typeface="DejaVu Sans"/>
              </a:rPr>
              <a:t> </a:t>
            </a:r>
            <a:r>
              <a:rPr b="0" lang="en-GB" sz="1000" spc="-26" strike="noStrike">
                <a:solidFill>
                  <a:srgbClr val="000000"/>
                </a:solidFill>
                <a:latin typeface="Arial New"/>
                <a:ea typeface="DejaVu Sans"/>
              </a:rPr>
              <a:t>Operating</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System</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converts</a:t>
            </a:r>
            <a:r>
              <a:rPr b="0" lang="en-GB" sz="1000" spc="-1" strike="noStrike">
                <a:solidFill>
                  <a:srgbClr val="000000"/>
                </a:solidFill>
                <a:latin typeface="Arial New"/>
                <a:ea typeface="DejaVu Sans"/>
              </a:rPr>
              <a:t> </a:t>
            </a:r>
            <a:r>
              <a:rPr b="0" lang="en-GB" sz="1000" spc="-21" strike="noStrike">
                <a:solidFill>
                  <a:srgbClr val="000000"/>
                </a:solidFill>
                <a:latin typeface="Arial New"/>
                <a:ea typeface="DejaVu Sans"/>
              </a:rPr>
              <a:t>this</a:t>
            </a:r>
            <a:r>
              <a:rPr b="0" lang="en-GB" sz="1000" spc="-1" strike="noStrike">
                <a:solidFill>
                  <a:srgbClr val="000000"/>
                </a:solidFill>
                <a:latin typeface="Arial New"/>
                <a:ea typeface="DejaVu Sans"/>
              </a:rPr>
              <a:t> </a:t>
            </a:r>
            <a:r>
              <a:rPr b="0" lang="en-GB" sz="1000" spc="-55" strike="noStrike">
                <a:solidFill>
                  <a:srgbClr val="000000"/>
                </a:solidFill>
                <a:latin typeface="Arial New"/>
                <a:ea typeface="DejaVu Sans"/>
              </a:rPr>
              <a:t>key</a:t>
            </a:r>
            <a:r>
              <a:rPr b="0" lang="en-GB" sz="1000" spc="1" strike="noStrike">
                <a:solidFill>
                  <a:srgbClr val="000000"/>
                </a:solidFill>
                <a:latin typeface="Arial New"/>
                <a:ea typeface="DejaVu Sans"/>
              </a:rPr>
              <a:t> </a:t>
            </a:r>
            <a:r>
              <a:rPr b="0" lang="en-GB" sz="1000" spc="-15" strike="noStrike">
                <a:solidFill>
                  <a:srgbClr val="000000"/>
                </a:solidFill>
                <a:latin typeface="Arial New"/>
                <a:ea typeface="DejaVu Sans"/>
              </a:rPr>
              <a:t>into</a:t>
            </a:r>
            <a:r>
              <a:rPr b="0" lang="en-GB" sz="1000" spc="-1" strike="noStrike">
                <a:solidFill>
                  <a:srgbClr val="000000"/>
                </a:solidFill>
                <a:latin typeface="Arial New"/>
                <a:ea typeface="DejaVu Sans"/>
              </a:rPr>
              <a:t> </a:t>
            </a:r>
            <a:r>
              <a:rPr b="0" lang="en-GB" sz="1000" spc="-52" strike="noStrike">
                <a:solidFill>
                  <a:srgbClr val="000000"/>
                </a:solidFill>
                <a:latin typeface="Arial New"/>
                <a:ea typeface="DejaVu Sans"/>
              </a:rPr>
              <a:t>an</a:t>
            </a:r>
            <a:r>
              <a:rPr b="0" lang="en-GB" sz="1000" spc="-1" strike="noStrike">
                <a:solidFill>
                  <a:srgbClr val="000000"/>
                </a:solidFill>
                <a:latin typeface="Arial New"/>
                <a:ea typeface="DejaVu Sans"/>
              </a:rPr>
              <a:t> IPC</a:t>
            </a:r>
            <a:r>
              <a:rPr b="0" lang="en-GB" sz="1000" spc="1" strike="noStrike">
                <a:solidFill>
                  <a:srgbClr val="000000"/>
                </a:solidFill>
                <a:latin typeface="Arial New"/>
                <a:ea typeface="DejaVu Sans"/>
              </a:rPr>
              <a:t> </a:t>
            </a:r>
            <a:r>
              <a:rPr b="0" lang="en-GB" sz="1000" spc="-26" strike="noStrike">
                <a:solidFill>
                  <a:srgbClr val="000000"/>
                </a:solidFill>
                <a:latin typeface="Arial New"/>
                <a:ea typeface="DejaVu Sans"/>
              </a:rPr>
              <a:t>identifier.</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52" strike="noStrike">
                <a:solidFill>
                  <a:srgbClr val="3232b2"/>
                </a:solidFill>
                <a:latin typeface="Trebuchet MS"/>
              </a:rPr>
              <a:t>Executing</a:t>
            </a:r>
            <a:r>
              <a:rPr b="1" i="1" lang="en-GB" sz="1400" spc="-1" strike="noStrike">
                <a:solidFill>
                  <a:srgbClr val="3232b2"/>
                </a:solidFill>
                <a:latin typeface="Trebuchet MS"/>
              </a:rPr>
              <a:t> </a:t>
            </a:r>
            <a:r>
              <a:rPr b="1" i="1" lang="en-GB" sz="1400" spc="-97" strike="noStrike">
                <a:solidFill>
                  <a:srgbClr val="3232b2"/>
                </a:solidFill>
                <a:latin typeface="Trebuchet MS"/>
              </a:rPr>
              <a:t>the</a:t>
            </a:r>
            <a:r>
              <a:rPr b="1" i="1" lang="en-GB" sz="1400" spc="-1" strike="noStrike">
                <a:solidFill>
                  <a:srgbClr val="3232b2"/>
                </a:solidFill>
                <a:latin typeface="Trebuchet MS"/>
              </a:rPr>
              <a:t> </a:t>
            </a:r>
            <a:r>
              <a:rPr b="1" i="1" lang="en-GB" sz="1400" spc="-35" strike="noStrike">
                <a:solidFill>
                  <a:srgbClr val="3232b2"/>
                </a:solidFill>
                <a:latin typeface="Trebuchet MS"/>
              </a:rPr>
              <a:t>Program</a:t>
            </a:r>
            <a:endParaRPr b="0" lang="en-GB" sz="1400" spc="-1" strike="noStrike">
              <a:latin typeface="Arial"/>
            </a:endParaRPr>
          </a:p>
        </p:txBody>
      </p:sp>
      <p:sp>
        <p:nvSpPr>
          <p:cNvPr id="152" name="object 3"/>
          <p:cNvSpPr/>
          <p:nvPr/>
        </p:nvSpPr>
        <p:spPr>
          <a:xfrm>
            <a:off x="359640" y="1344600"/>
            <a:ext cx="3886920" cy="942840"/>
          </a:xfrm>
          <a:prstGeom prst="rect">
            <a:avLst/>
          </a:prstGeom>
          <a:solidFill>
            <a:srgbClr val="e4e4e4"/>
          </a:solidFill>
          <a:ln w="0">
            <a:noFill/>
          </a:ln>
        </p:spPr>
        <p:style>
          <a:lnRef idx="0"/>
          <a:fillRef idx="0"/>
          <a:effectRef idx="0"/>
          <a:fontRef idx="minor"/>
        </p:style>
        <p:txBody>
          <a:bodyPr lIns="0" rIns="0" tIns="0" bIns="0" anchor="t">
            <a:spAutoFit/>
          </a:bodyPr>
          <a:p>
            <a:pPr marL="7560">
              <a:lnSpc>
                <a:spcPts val="816"/>
              </a:lnSpc>
              <a:buNone/>
            </a:pPr>
            <a:r>
              <a:rPr b="0" lang="en-GB" sz="800" spc="-1" strike="noStrike">
                <a:solidFill>
                  <a:srgbClr val="000000"/>
                </a:solidFill>
                <a:latin typeface="Calibri"/>
                <a:ea typeface="DejaVu Sans"/>
              </a:rPr>
              <a:t>ad@ad</a:t>
            </a:r>
            <a:r>
              <a:rPr b="0" lang="en-GB" sz="800" spc="-7" strike="noStrike">
                <a:solidFill>
                  <a:srgbClr val="000000"/>
                </a:solidFill>
                <a:latin typeface="Calibri"/>
                <a:ea typeface="DejaVu Sans"/>
              </a:rPr>
              <a:t> </a:t>
            </a:r>
            <a:r>
              <a:rPr b="0" lang="en-GB" sz="800" spc="157"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86" strike="noStrike">
                <a:solidFill>
                  <a:srgbClr val="000000"/>
                </a:solidFill>
                <a:latin typeface="Calibri"/>
                <a:ea typeface="DejaVu Sans"/>
              </a:rPr>
              <a:t>desktop</a:t>
            </a:r>
            <a:r>
              <a:rPr b="0" lang="en-GB" sz="800" spc="-7" strike="noStrike">
                <a:solidFill>
                  <a:srgbClr val="000000"/>
                </a:solidFill>
                <a:latin typeface="Calibri"/>
                <a:ea typeface="DejaVu Sans"/>
              </a:rPr>
              <a:t> </a:t>
            </a:r>
            <a:r>
              <a:rPr b="0" lang="en-GB" sz="800" spc="131" strike="noStrike">
                <a:solidFill>
                  <a:srgbClr val="000000"/>
                </a:solidFill>
                <a:latin typeface="Calibri"/>
                <a:ea typeface="DejaVu Sans"/>
              </a:rPr>
              <a:t>:~/</a:t>
            </a:r>
            <a:r>
              <a:rPr b="0" lang="en-GB" sz="800" spc="-46" strike="noStrike">
                <a:solidFill>
                  <a:srgbClr val="000000"/>
                </a:solidFill>
                <a:latin typeface="Calibri"/>
                <a:ea typeface="DejaVu Sans"/>
              </a:rPr>
              <a:t> </a:t>
            </a:r>
            <a:r>
              <a:rPr b="0" lang="en-GB" sz="800" spc="145" strike="noStrike">
                <a:solidFill>
                  <a:srgbClr val="000000"/>
                </a:solidFill>
                <a:latin typeface="Calibri"/>
                <a:ea typeface="DejaVu Sans"/>
              </a:rPr>
              <a:t>src/</a:t>
            </a:r>
            <a:r>
              <a:rPr b="0" lang="en-GB" sz="800" spc="-66" strike="noStrike">
                <a:solidFill>
                  <a:srgbClr val="000000"/>
                </a:solidFill>
                <a:latin typeface="Calibri"/>
                <a:ea typeface="DejaVu Sans"/>
              </a:rPr>
              <a:t> </a:t>
            </a:r>
            <a:r>
              <a:rPr b="0" lang="en-GB" sz="800" spc="80" strike="noStrike">
                <a:solidFill>
                  <a:srgbClr val="000000"/>
                </a:solidFill>
                <a:latin typeface="Calibri"/>
                <a:ea typeface="DejaVu Sans"/>
              </a:rPr>
              <a:t>PosixSems$ </a:t>
            </a:r>
            <a:r>
              <a:rPr b="0" lang="en-GB" sz="800" spc="236" strike="noStrike">
                <a:solidFill>
                  <a:srgbClr val="000000"/>
                </a:solidFill>
                <a:latin typeface="Calibri"/>
                <a:ea typeface="DejaVu Sans"/>
              </a:rPr>
              <a:t> </a:t>
            </a:r>
            <a:r>
              <a:rPr b="0" lang="en-GB" sz="800" spc="180" strike="noStrike">
                <a:solidFill>
                  <a:srgbClr val="000000"/>
                </a:solidFill>
                <a:latin typeface="Calibri"/>
                <a:ea typeface="DejaVu Sans"/>
              </a:rPr>
              <a:t>./</a:t>
            </a:r>
            <a:r>
              <a:rPr b="0" lang="en-GB" sz="800" spc="-55" strike="noStrike">
                <a:solidFill>
                  <a:srgbClr val="000000"/>
                </a:solidFill>
                <a:latin typeface="Calibri"/>
                <a:ea typeface="DejaVu Sans"/>
              </a:rPr>
              <a:t> </a:t>
            </a:r>
            <a:r>
              <a:rPr b="0" lang="en-GB" sz="800" spc="86" strike="noStrike">
                <a:solidFill>
                  <a:srgbClr val="000000"/>
                </a:solidFill>
                <a:latin typeface="Calibri"/>
                <a:ea typeface="DejaVu Sans"/>
              </a:rPr>
              <a:t>semtest</a:t>
            </a:r>
            <a:endParaRPr b="0" lang="en-GB" sz="800" spc="-1" strike="noStrike">
              <a:latin typeface="Arial"/>
            </a:endParaRPr>
          </a:p>
          <a:p>
            <a:pPr marL="7560">
              <a:lnSpc>
                <a:spcPts val="955"/>
              </a:lnSpc>
              <a:buNone/>
            </a:pPr>
            <a:r>
              <a:rPr b="0" lang="en-GB" sz="800" spc="72" strike="noStrike">
                <a:solidFill>
                  <a:srgbClr val="000000"/>
                </a:solidFill>
                <a:latin typeface="Calibri"/>
                <a:ea typeface="DejaVu Sans"/>
              </a:rPr>
              <a:t>Did </a:t>
            </a:r>
            <a:r>
              <a:rPr b="0" lang="en-GB" sz="800" spc="182" strike="noStrike">
                <a:solidFill>
                  <a:srgbClr val="000000"/>
                </a:solidFill>
                <a:latin typeface="Calibri"/>
                <a:ea typeface="DejaVu Sans"/>
              </a:rPr>
              <a:t> </a:t>
            </a:r>
            <a:r>
              <a:rPr b="0" lang="en-GB" sz="800" spc="126" strike="noStrike">
                <a:solidFill>
                  <a:srgbClr val="000000"/>
                </a:solidFill>
                <a:latin typeface="Calibri"/>
                <a:ea typeface="DejaVu Sans"/>
              </a:rPr>
              <a:t>trywait</a:t>
            </a:r>
            <a:r>
              <a:rPr b="0" lang="en-GB" sz="800" spc="-32"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406" strike="noStrike">
                <a:solidFill>
                  <a:srgbClr val="000000"/>
                </a:solidFill>
                <a:latin typeface="Calibri"/>
                <a:ea typeface="DejaVu Sans"/>
              </a:rPr>
              <a:t> </a:t>
            </a:r>
            <a:r>
              <a:rPr b="0" lang="en-GB" sz="800" spc="80" strike="noStrike">
                <a:solidFill>
                  <a:srgbClr val="000000"/>
                </a:solidFill>
                <a:latin typeface="Calibri"/>
                <a:ea typeface="DejaVu Sans"/>
              </a:rPr>
              <a:t>Returned </a:t>
            </a:r>
            <a:r>
              <a:rPr b="0" lang="en-GB" sz="800" spc="180" strike="noStrike">
                <a:solidFill>
                  <a:srgbClr val="000000"/>
                </a:solidFill>
                <a:latin typeface="Calibri"/>
                <a:ea typeface="DejaVu Sans"/>
              </a:rPr>
              <a:t> </a:t>
            </a:r>
            <a:r>
              <a:rPr b="0" lang="en-GB" sz="800" spc="-1" strike="noStrike">
                <a:solidFill>
                  <a:srgbClr val="000000"/>
                </a:solidFill>
                <a:latin typeface="Calibri"/>
                <a:ea typeface="DejaVu Sans"/>
              </a:rPr>
              <a:t>0  </a:t>
            </a:r>
            <a:r>
              <a:rPr b="0" lang="en-GB" sz="800" spc="7" strike="noStrike">
                <a:solidFill>
                  <a:srgbClr val="000000"/>
                </a:solidFill>
                <a:latin typeface="Calibri"/>
                <a:ea typeface="DejaVu Sans"/>
              </a:rPr>
              <a:t> </a:t>
            </a:r>
            <a:r>
              <a:rPr b="0" lang="en-GB" sz="800" spc="1" strike="noStrike">
                <a:solidFill>
                  <a:srgbClr val="000000"/>
                </a:solidFill>
                <a:latin typeface="Calibri"/>
                <a:ea typeface="DejaVu Sans"/>
              </a:rPr>
              <a:t>&gt;</a:t>
            </a:r>
            <a:endParaRPr b="0" lang="en-GB" sz="800" spc="-1" strike="noStrike">
              <a:latin typeface="Arial"/>
            </a:endParaRPr>
          </a:p>
          <a:p>
            <a:pPr marL="7560">
              <a:lnSpc>
                <a:spcPct val="196000"/>
              </a:lnSpc>
              <a:spcBef>
                <a:spcPts val="11"/>
              </a:spcBef>
              <a:buNone/>
            </a:pPr>
            <a:r>
              <a:rPr b="0" lang="en-GB" sz="800" spc="72" strike="noStrike">
                <a:solidFill>
                  <a:srgbClr val="000000"/>
                </a:solidFill>
                <a:latin typeface="Calibri"/>
                <a:ea typeface="DejaVu Sans"/>
              </a:rPr>
              <a:t>Did</a:t>
            </a:r>
            <a:r>
              <a:rPr b="0" lang="en-GB" sz="800" spc="77" strike="noStrike">
                <a:solidFill>
                  <a:srgbClr val="000000"/>
                </a:solidFill>
                <a:latin typeface="Calibri"/>
                <a:ea typeface="DejaVu Sans"/>
              </a:rPr>
              <a:t> </a:t>
            </a:r>
            <a:r>
              <a:rPr b="0" lang="en-GB" sz="800" spc="126" strike="noStrike">
                <a:solidFill>
                  <a:srgbClr val="000000"/>
                </a:solidFill>
                <a:latin typeface="Calibri"/>
                <a:ea typeface="DejaVu Sans"/>
              </a:rPr>
              <a:t>trywait </a:t>
            </a:r>
            <a:r>
              <a:rPr b="0" lang="en-GB" sz="800" spc="202" strike="noStrike">
                <a:solidFill>
                  <a:srgbClr val="000000"/>
                </a:solidFill>
                <a:latin typeface="Calibri"/>
                <a:ea typeface="DejaVu Sans"/>
              </a:rPr>
              <a:t>.</a:t>
            </a:r>
            <a:r>
              <a:rPr b="0" lang="en-GB" sz="800" spc="205" strike="noStrike">
                <a:solidFill>
                  <a:srgbClr val="000000"/>
                </a:solidFill>
                <a:latin typeface="Calibri"/>
                <a:ea typeface="DejaVu Sans"/>
              </a:rPr>
              <a:t> </a:t>
            </a:r>
            <a:r>
              <a:rPr b="0" lang="en-GB" sz="800" spc="80" strike="noStrike">
                <a:solidFill>
                  <a:srgbClr val="000000"/>
                </a:solidFill>
                <a:latin typeface="Calibri"/>
                <a:ea typeface="DejaVu Sans"/>
              </a:rPr>
              <a:t>Returned</a:t>
            </a:r>
            <a:r>
              <a:rPr b="0" lang="en-GB" sz="800" spc="86" strike="noStrike">
                <a:solidFill>
                  <a:srgbClr val="000000"/>
                </a:solidFill>
                <a:latin typeface="Calibri"/>
                <a:ea typeface="DejaVu Sans"/>
              </a:rPr>
              <a:t> </a:t>
            </a:r>
            <a:r>
              <a:rPr b="0" lang="en-GB" sz="800" spc="-1" strike="noStrike">
                <a:solidFill>
                  <a:srgbClr val="000000"/>
                </a:solidFill>
                <a:latin typeface="Calibri"/>
                <a:ea typeface="DejaVu Sans"/>
              </a:rPr>
              <a:t>0 </a:t>
            </a:r>
            <a:r>
              <a:rPr b="0" lang="en-GB" sz="800" spc="191" strike="noStrike">
                <a:solidFill>
                  <a:srgbClr val="000000"/>
                </a:solidFill>
                <a:latin typeface="Calibri"/>
                <a:ea typeface="DejaVu Sans"/>
              </a:rPr>
              <a:t> </a:t>
            </a:r>
            <a:r>
              <a:rPr b="0" lang="en-GB" sz="800" spc="1" strike="noStrike">
                <a:solidFill>
                  <a:srgbClr val="000000"/>
                </a:solidFill>
                <a:latin typeface="Calibri"/>
                <a:ea typeface="DejaVu Sans"/>
              </a:rPr>
              <a:t>&gt; </a:t>
            </a:r>
            <a:r>
              <a:rPr b="0" lang="en-GB" sz="800" spc="7" strike="noStrike">
                <a:solidFill>
                  <a:srgbClr val="000000"/>
                </a:solidFill>
                <a:latin typeface="Calibri"/>
                <a:ea typeface="DejaVu Sans"/>
              </a:rPr>
              <a:t> </a:t>
            </a:r>
            <a:endParaRPr b="0" lang="en-GB" sz="800" spc="-1" strike="noStrike">
              <a:latin typeface="Arial"/>
            </a:endParaRPr>
          </a:p>
          <a:p>
            <a:pPr marL="7560">
              <a:lnSpc>
                <a:spcPct val="196000"/>
              </a:lnSpc>
              <a:spcBef>
                <a:spcPts val="11"/>
              </a:spcBef>
              <a:buNone/>
            </a:pPr>
            <a:r>
              <a:rPr b="0" lang="en-GB" sz="800" spc="72" strike="noStrike">
                <a:solidFill>
                  <a:srgbClr val="000000"/>
                </a:solidFill>
                <a:latin typeface="Calibri"/>
                <a:ea typeface="DejaVu Sans"/>
              </a:rPr>
              <a:t>Did</a:t>
            </a:r>
            <a:r>
              <a:rPr b="0" lang="en-GB" sz="800" spc="191" strike="noStrike">
                <a:solidFill>
                  <a:srgbClr val="000000"/>
                </a:solidFill>
                <a:latin typeface="Calibri"/>
                <a:ea typeface="DejaVu Sans"/>
              </a:rPr>
              <a:t> </a:t>
            </a:r>
            <a:r>
              <a:rPr b="0" lang="en-GB" sz="800" spc="126" strike="noStrike">
                <a:solidFill>
                  <a:srgbClr val="000000"/>
                </a:solidFill>
                <a:latin typeface="Calibri"/>
                <a:ea typeface="DejaVu Sans"/>
              </a:rPr>
              <a:t>trywait</a:t>
            </a:r>
            <a:r>
              <a:rPr b="0" lang="en-GB" sz="800" spc="-35" strike="noStrike">
                <a:solidFill>
                  <a:srgbClr val="000000"/>
                </a:solidFill>
                <a:latin typeface="Calibri"/>
                <a:ea typeface="DejaVu Sans"/>
              </a:rPr>
              <a:t> </a:t>
            </a:r>
            <a:r>
              <a:rPr b="0" lang="en-GB" sz="800" spc="202" strike="noStrike">
                <a:solidFill>
                  <a:srgbClr val="000000"/>
                </a:solidFill>
                <a:latin typeface="Calibri"/>
                <a:ea typeface="DejaVu Sans"/>
              </a:rPr>
              <a:t>.</a:t>
            </a:r>
            <a:r>
              <a:rPr b="0" lang="en-GB" sz="800" spc="406" strike="noStrike">
                <a:solidFill>
                  <a:srgbClr val="000000"/>
                </a:solidFill>
                <a:latin typeface="Calibri"/>
                <a:ea typeface="DejaVu Sans"/>
              </a:rPr>
              <a:t> </a:t>
            </a:r>
            <a:r>
              <a:rPr b="0" lang="en-GB" sz="800" spc="80" strike="noStrike">
                <a:solidFill>
                  <a:srgbClr val="000000"/>
                </a:solidFill>
                <a:latin typeface="Calibri"/>
                <a:ea typeface="DejaVu Sans"/>
              </a:rPr>
              <a:t>Returned</a:t>
            </a:r>
            <a:r>
              <a:rPr b="0" lang="en-GB" sz="800" spc="222" strike="noStrike">
                <a:solidFill>
                  <a:srgbClr val="000000"/>
                </a:solidFill>
                <a:latin typeface="Calibri"/>
                <a:ea typeface="DejaVu Sans"/>
              </a:rPr>
              <a:t> </a:t>
            </a:r>
            <a:r>
              <a:rPr b="0" lang="en-GB" sz="800" spc="94" strike="noStrike">
                <a:solidFill>
                  <a:srgbClr val="000000"/>
                </a:solidFill>
                <a:latin typeface="Calibri"/>
                <a:ea typeface="DejaVu Sans"/>
              </a:rPr>
              <a:t>-1</a:t>
            </a:r>
            <a:r>
              <a:rPr b="0" lang="en-GB" sz="800" spc="381" strike="noStrike">
                <a:solidFill>
                  <a:srgbClr val="000000"/>
                </a:solidFill>
                <a:latin typeface="Calibri"/>
                <a:ea typeface="DejaVu Sans"/>
              </a:rPr>
              <a:t> </a:t>
            </a:r>
            <a:r>
              <a:rPr b="0" lang="en-GB" sz="800" spc="1" strike="noStrike">
                <a:solidFill>
                  <a:srgbClr val="000000"/>
                </a:solidFill>
                <a:latin typeface="Calibri"/>
                <a:ea typeface="DejaVu Sans"/>
              </a:rPr>
              <a:t>&gt;</a:t>
            </a:r>
            <a:endParaRPr b="0" lang="en-GB" sz="800" spc="-1" strike="noStrike">
              <a:latin typeface="Arial"/>
            </a:endParaRPr>
          </a:p>
          <a:p>
            <a:pPr marL="7560">
              <a:lnSpc>
                <a:spcPct val="100000"/>
              </a:lnSpc>
              <a:spcBef>
                <a:spcPts val="20"/>
              </a:spcBef>
              <a:buNone/>
            </a:pPr>
            <a:endParaRPr b="0" lang="en-GB" sz="750" spc="-1" strike="noStrike">
              <a:latin typeface="Arial"/>
            </a:endParaRPr>
          </a:p>
          <a:p>
            <a:pPr marL="7560">
              <a:lnSpc>
                <a:spcPct val="100000"/>
              </a:lnSpc>
              <a:buNone/>
            </a:pPr>
            <a:r>
              <a:rPr b="0" lang="en-GB" sz="800" spc="77" strike="noStrike">
                <a:solidFill>
                  <a:srgbClr val="000000"/>
                </a:solidFill>
                <a:latin typeface="Calibri"/>
                <a:ea typeface="DejaVu Sans"/>
              </a:rPr>
              <a:t>a</a:t>
            </a:r>
            <a:r>
              <a:rPr b="0" lang="en-GB" sz="800" spc="35" strike="noStrike">
                <a:solidFill>
                  <a:srgbClr val="000000"/>
                </a:solidFill>
                <a:latin typeface="Calibri"/>
                <a:ea typeface="DejaVu Sans"/>
              </a:rPr>
              <a:t>d</a:t>
            </a:r>
            <a:r>
              <a:rPr b="0" lang="en-GB" sz="800" spc="-242" strike="noStrike">
                <a:solidFill>
                  <a:srgbClr val="000000"/>
                </a:solidFill>
                <a:latin typeface="Calibri"/>
                <a:ea typeface="DejaVu Sans"/>
              </a:rPr>
              <a:t>@</a:t>
            </a:r>
            <a:r>
              <a:rPr b="0" lang="en-GB" sz="800" spc="77" strike="noStrike">
                <a:solidFill>
                  <a:srgbClr val="000000"/>
                </a:solidFill>
                <a:latin typeface="Calibri"/>
                <a:ea typeface="DejaVu Sans"/>
              </a:rPr>
              <a:t>a</a:t>
            </a:r>
            <a:r>
              <a:rPr b="0" lang="en-GB" sz="800" spc="-1" strike="noStrike">
                <a:solidFill>
                  <a:srgbClr val="000000"/>
                </a:solidFill>
                <a:latin typeface="Calibri"/>
                <a:ea typeface="DejaVu Sans"/>
              </a:rPr>
              <a:t>d</a:t>
            </a:r>
            <a:r>
              <a:rPr b="0" lang="en-GB" sz="800" spc="-7" strike="noStrike">
                <a:solidFill>
                  <a:srgbClr val="000000"/>
                </a:solidFill>
                <a:latin typeface="Calibri"/>
                <a:ea typeface="DejaVu Sans"/>
              </a:rPr>
              <a:t> </a:t>
            </a:r>
            <a:r>
              <a:rPr b="0" lang="en-GB" sz="800" spc="157"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46" strike="noStrike">
                <a:solidFill>
                  <a:srgbClr val="000000"/>
                </a:solidFill>
                <a:latin typeface="Calibri"/>
                <a:ea typeface="DejaVu Sans"/>
              </a:rPr>
              <a:t>d</a:t>
            </a:r>
            <a:r>
              <a:rPr b="0" lang="en-GB" sz="800" spc="72" strike="noStrike">
                <a:solidFill>
                  <a:srgbClr val="000000"/>
                </a:solidFill>
                <a:latin typeface="Calibri"/>
                <a:ea typeface="DejaVu Sans"/>
              </a:rPr>
              <a:t>e</a:t>
            </a:r>
            <a:r>
              <a:rPr b="0" lang="en-GB" sz="800" spc="157" strike="noStrike">
                <a:solidFill>
                  <a:srgbClr val="000000"/>
                </a:solidFill>
                <a:latin typeface="Calibri"/>
                <a:ea typeface="DejaVu Sans"/>
              </a:rPr>
              <a:t>s</a:t>
            </a:r>
            <a:r>
              <a:rPr b="0" lang="en-GB" sz="800" spc="100" strike="noStrike">
                <a:solidFill>
                  <a:srgbClr val="000000"/>
                </a:solidFill>
                <a:latin typeface="Calibri"/>
                <a:ea typeface="DejaVu Sans"/>
              </a:rPr>
              <a:t>k</a:t>
            </a:r>
            <a:r>
              <a:rPr b="0" lang="en-GB" sz="800" spc="202" strike="noStrike">
                <a:solidFill>
                  <a:srgbClr val="000000"/>
                </a:solidFill>
                <a:latin typeface="Calibri"/>
                <a:ea typeface="DejaVu Sans"/>
              </a:rPr>
              <a:t>t</a:t>
            </a:r>
            <a:r>
              <a:rPr b="0" lang="en-GB" sz="800" spc="46" strike="noStrike">
                <a:solidFill>
                  <a:srgbClr val="000000"/>
                </a:solidFill>
                <a:latin typeface="Calibri"/>
                <a:ea typeface="DejaVu Sans"/>
              </a:rPr>
              <a:t>o</a:t>
            </a:r>
            <a:r>
              <a:rPr b="0" lang="en-GB" sz="800" spc="-1" strike="noStrike">
                <a:solidFill>
                  <a:srgbClr val="000000"/>
                </a:solidFill>
                <a:latin typeface="Calibri"/>
                <a:ea typeface="DejaVu Sans"/>
              </a:rPr>
              <a:t>p</a:t>
            </a:r>
            <a:r>
              <a:rPr b="0" lang="en-GB" sz="800" spc="-7" strike="noStrike">
                <a:solidFill>
                  <a:srgbClr val="000000"/>
                </a:solidFill>
                <a:latin typeface="Calibri"/>
                <a:ea typeface="DejaVu Sans"/>
              </a:rPr>
              <a:t> </a:t>
            </a:r>
            <a:r>
              <a:rPr b="0" lang="en-GB" sz="800" spc="242" strike="noStrike">
                <a:solidFill>
                  <a:srgbClr val="000000"/>
                </a:solidFill>
                <a:latin typeface="Calibri"/>
                <a:ea typeface="DejaVu Sans"/>
              </a:rPr>
              <a:t>:</a:t>
            </a:r>
            <a:r>
              <a:rPr b="0" lang="en-GB" sz="800" spc="55" strike="noStrike">
                <a:solidFill>
                  <a:srgbClr val="000000"/>
                </a:solidFill>
                <a:latin typeface="Calibri"/>
                <a:ea typeface="DejaVu Sans"/>
              </a:rPr>
              <a:t>~</a:t>
            </a:r>
            <a:r>
              <a:rPr b="0" lang="en-GB" sz="800" spc="92" strike="noStrike">
                <a:solidFill>
                  <a:srgbClr val="000000"/>
                </a:solidFill>
                <a:latin typeface="Calibri"/>
                <a:ea typeface="DejaVu Sans"/>
              </a:rPr>
              <a:t>/</a:t>
            </a:r>
            <a:r>
              <a:rPr b="0" lang="en-GB" sz="800" spc="-46" strike="noStrike">
                <a:solidFill>
                  <a:srgbClr val="000000"/>
                </a:solidFill>
                <a:latin typeface="Calibri"/>
                <a:ea typeface="DejaVu Sans"/>
              </a:rPr>
              <a:t> </a:t>
            </a:r>
            <a:r>
              <a:rPr b="0" lang="en-GB" sz="800" spc="145" strike="noStrike">
                <a:solidFill>
                  <a:srgbClr val="000000"/>
                </a:solidFill>
                <a:latin typeface="Calibri"/>
                <a:ea typeface="DejaVu Sans"/>
              </a:rPr>
              <a:t>s</a:t>
            </a:r>
            <a:r>
              <a:rPr b="0" lang="en-GB" sz="800" spc="180" strike="noStrike">
                <a:solidFill>
                  <a:srgbClr val="000000"/>
                </a:solidFill>
                <a:latin typeface="Calibri"/>
                <a:ea typeface="DejaVu Sans"/>
              </a:rPr>
              <a:t>rc</a:t>
            </a:r>
            <a:r>
              <a:rPr b="0" lang="en-GB" sz="800" spc="92" strike="noStrike">
                <a:solidFill>
                  <a:srgbClr val="000000"/>
                </a:solidFill>
                <a:latin typeface="Calibri"/>
                <a:ea typeface="DejaVu Sans"/>
              </a:rPr>
              <a:t>/</a:t>
            </a:r>
            <a:r>
              <a:rPr b="0" lang="en-GB" sz="800" spc="-66" strike="noStrike">
                <a:solidFill>
                  <a:srgbClr val="000000"/>
                </a:solidFill>
                <a:latin typeface="Calibri"/>
                <a:ea typeface="DejaVu Sans"/>
              </a:rPr>
              <a:t> </a:t>
            </a:r>
            <a:r>
              <a:rPr b="0" lang="en-GB" sz="800" spc="52" strike="noStrike">
                <a:solidFill>
                  <a:srgbClr val="000000"/>
                </a:solidFill>
                <a:latin typeface="Calibri"/>
                <a:ea typeface="DejaVu Sans"/>
              </a:rPr>
              <a:t>P</a:t>
            </a:r>
            <a:r>
              <a:rPr b="0" lang="en-GB" sz="800" spc="46" strike="noStrike">
                <a:solidFill>
                  <a:srgbClr val="000000"/>
                </a:solidFill>
                <a:latin typeface="Calibri"/>
                <a:ea typeface="DejaVu Sans"/>
              </a:rPr>
              <a:t>o</a:t>
            </a:r>
            <a:r>
              <a:rPr b="0" lang="en-GB" sz="800" spc="157" strike="noStrike">
                <a:solidFill>
                  <a:srgbClr val="000000"/>
                </a:solidFill>
                <a:latin typeface="Calibri"/>
                <a:ea typeface="DejaVu Sans"/>
              </a:rPr>
              <a:t>s</a:t>
            </a:r>
            <a:r>
              <a:rPr b="0" lang="en-GB" sz="800" spc="282" strike="noStrike">
                <a:solidFill>
                  <a:srgbClr val="000000"/>
                </a:solidFill>
                <a:latin typeface="Calibri"/>
                <a:ea typeface="DejaVu Sans"/>
              </a:rPr>
              <a:t>i</a:t>
            </a:r>
            <a:r>
              <a:rPr b="0" lang="en-GB" sz="800" spc="120" strike="noStrike">
                <a:solidFill>
                  <a:srgbClr val="000000"/>
                </a:solidFill>
                <a:latin typeface="Calibri"/>
                <a:ea typeface="DejaVu Sans"/>
              </a:rPr>
              <a:t>x</a:t>
            </a:r>
            <a:r>
              <a:rPr b="0" lang="en-GB" sz="800" spc="100" strike="noStrike">
                <a:solidFill>
                  <a:srgbClr val="000000"/>
                </a:solidFill>
                <a:latin typeface="Calibri"/>
                <a:ea typeface="DejaVu Sans"/>
              </a:rPr>
              <a:t>S</a:t>
            </a:r>
            <a:r>
              <a:rPr b="0" lang="en-GB" sz="800" spc="72" strike="noStrike">
                <a:solidFill>
                  <a:srgbClr val="000000"/>
                </a:solidFill>
                <a:latin typeface="Calibri"/>
                <a:ea typeface="DejaVu Sans"/>
              </a:rPr>
              <a:t>e</a:t>
            </a:r>
            <a:r>
              <a:rPr b="0" lang="en-GB" sz="800" spc="-157" strike="noStrike">
                <a:solidFill>
                  <a:srgbClr val="000000"/>
                </a:solidFill>
                <a:latin typeface="Calibri"/>
                <a:ea typeface="DejaVu Sans"/>
              </a:rPr>
              <a:t>m</a:t>
            </a:r>
            <a:r>
              <a:rPr b="0" lang="en-GB" sz="800" spc="180" strike="noStrike">
                <a:solidFill>
                  <a:srgbClr val="000000"/>
                </a:solidFill>
                <a:latin typeface="Calibri"/>
                <a:ea typeface="DejaVu Sans"/>
              </a:rPr>
              <a:t>s</a:t>
            </a:r>
            <a:r>
              <a:rPr b="0" lang="en-GB" sz="800" spc="-1" strike="noStrike">
                <a:solidFill>
                  <a:srgbClr val="000000"/>
                </a:solidFill>
                <a:latin typeface="Calibri"/>
                <a:ea typeface="DejaVu Sans"/>
              </a:rPr>
              <a:t>$</a:t>
            </a:r>
            <a:endParaRPr b="0" lang="en-GB" sz="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95400" y="291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66" strike="noStrike">
                <a:solidFill>
                  <a:srgbClr val="3232b2"/>
                </a:solidFill>
                <a:latin typeface="Trebuchet MS"/>
              </a:rPr>
              <a:t>Example:</a:t>
            </a:r>
            <a:r>
              <a:rPr b="1" i="1" lang="en-GB" sz="1400" spc="117" strike="noStrike">
                <a:solidFill>
                  <a:srgbClr val="3232b2"/>
                </a:solidFill>
                <a:latin typeface="Trebuchet MS"/>
              </a:rPr>
              <a:t> </a:t>
            </a:r>
            <a:r>
              <a:rPr b="1" i="1" lang="en-GB" sz="1400" spc="-75" strike="noStrike">
                <a:solidFill>
                  <a:srgbClr val="3232b2"/>
                </a:solidFill>
                <a:latin typeface="Trebuchet MS"/>
              </a:rPr>
              <a:t>semtest3.c - I</a:t>
            </a:r>
            <a:endParaRPr b="0" lang="en-GB" sz="1400" spc="-1" strike="noStrike">
              <a:latin typeface="Arial"/>
            </a:endParaRPr>
          </a:p>
        </p:txBody>
      </p:sp>
      <p:sp>
        <p:nvSpPr>
          <p:cNvPr id="154" name="object 3"/>
          <p:cNvSpPr/>
          <p:nvPr/>
        </p:nvSpPr>
        <p:spPr>
          <a:xfrm>
            <a:off x="251640" y="621360"/>
            <a:ext cx="4066200" cy="2618280"/>
          </a:xfrm>
          <a:prstGeom prst="rect">
            <a:avLst/>
          </a:prstGeom>
          <a:solidFill>
            <a:srgbClr val="e4e4e4"/>
          </a:solidFill>
          <a:ln w="0">
            <a:noFill/>
          </a:ln>
        </p:spPr>
        <p:style>
          <a:lnRef idx="0"/>
          <a:fillRef idx="0"/>
          <a:effectRef idx="0"/>
          <a:fontRef idx="minor"/>
        </p:style>
      </p:sp>
      <p:sp>
        <p:nvSpPr>
          <p:cNvPr id="155" name=""/>
          <p:cNvSpPr/>
          <p:nvPr/>
        </p:nvSpPr>
        <p:spPr>
          <a:xfrm>
            <a:off x="180000" y="720000"/>
            <a:ext cx="4137840" cy="2568240"/>
          </a:xfrm>
          <a:prstGeom prst="rect">
            <a:avLst/>
          </a:prstGeom>
          <a:noFill/>
          <a:ln w="0">
            <a:noFill/>
          </a:ln>
        </p:spPr>
        <p:style>
          <a:lnRef idx="0"/>
          <a:fillRef idx="0"/>
          <a:effectRef idx="0"/>
          <a:fontRef idx="minor"/>
        </p:style>
      </p:sp>
      <p:sp>
        <p:nvSpPr>
          <p:cNvPr id="156" name=""/>
          <p:cNvSpPr/>
          <p:nvPr/>
        </p:nvSpPr>
        <p:spPr>
          <a:xfrm>
            <a:off x="324000" y="684000"/>
            <a:ext cx="4067640" cy="26402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 strike="noStrike">
                <a:latin typeface="Bitstream Vera Sans Mono"/>
              </a:rPr>
              <a:t>/*semtest3.c:POSIX Semaphore test example using shared memory*/</a:t>
            </a:r>
            <a:endParaRPr b="0" lang="en-GB" sz="700" spc="-1" strike="noStrike">
              <a:latin typeface="Bitstream Vera Sans Mono"/>
            </a:endParaRPr>
          </a:p>
          <a:p>
            <a:pPr>
              <a:lnSpc>
                <a:spcPct val="100000"/>
              </a:lnSpc>
              <a:buNone/>
            </a:pPr>
            <a:r>
              <a:rPr b="0" lang="en-GB" sz="700" spc="-1" strike="noStrike">
                <a:latin typeface="Bitstream Vera Sans Mono"/>
              </a:rPr>
              <a:t>#include &lt;stdio.h &gt;  </a:t>
            </a:r>
            <a:endParaRPr b="0" lang="en-GB" sz="700" spc="-1" strike="noStrike">
              <a:latin typeface="Bitstream Vera Sans Mono"/>
            </a:endParaRPr>
          </a:p>
          <a:p>
            <a:pPr>
              <a:lnSpc>
                <a:spcPct val="100000"/>
              </a:lnSpc>
              <a:buNone/>
            </a:pPr>
            <a:r>
              <a:rPr b="0" lang="en-GB" sz="700" spc="-1" strike="noStrike">
                <a:latin typeface="Bitstream Vera Sans Mono"/>
              </a:rPr>
              <a:t>#include &lt;stdlib.h&gt;</a:t>
            </a:r>
            <a:endParaRPr b="0" lang="en-GB" sz="700" spc="-1" strike="noStrike">
              <a:latin typeface="Bitstream Vera Sans Mono"/>
            </a:endParaRPr>
          </a:p>
          <a:p>
            <a:pPr>
              <a:lnSpc>
                <a:spcPct val="100000"/>
              </a:lnSpc>
              <a:buNone/>
            </a:pPr>
            <a:r>
              <a:rPr b="0" lang="en-GB" sz="700" spc="-1" strike="noStrike">
                <a:latin typeface="Bitstream Vera Sans Mono"/>
              </a:rPr>
              <a:t>#include &lt;semaphore.h &gt;</a:t>
            </a:r>
            <a:endParaRPr b="0" lang="en-GB" sz="700" spc="-1" strike="noStrike">
              <a:latin typeface="Bitstream Vera Sans Mono"/>
            </a:endParaRPr>
          </a:p>
          <a:p>
            <a:pPr>
              <a:lnSpc>
                <a:spcPct val="100000"/>
              </a:lnSpc>
              <a:buNone/>
            </a:pPr>
            <a:r>
              <a:rPr b="0" lang="en-GB" sz="700" spc="-1" strike="noStrike">
                <a:latin typeface="Bitstream Vera Sans Mono"/>
              </a:rPr>
              <a:t>#include &lt;sys/types.h &gt;  </a:t>
            </a:r>
            <a:endParaRPr b="0" lang="en-GB" sz="700" spc="-1" strike="noStrike">
              <a:latin typeface="Bitstream Vera Sans Mono"/>
            </a:endParaRPr>
          </a:p>
          <a:p>
            <a:pPr>
              <a:lnSpc>
                <a:spcPct val="100000"/>
              </a:lnSpc>
              <a:buNone/>
            </a:pPr>
            <a:r>
              <a:rPr b="0" lang="en-GB" sz="700" spc="-1" strike="noStrike">
                <a:latin typeface="Bitstream Vera Sans Mono"/>
              </a:rPr>
              <a:t>#include &lt;sys/ipc.h&gt;</a:t>
            </a:r>
            <a:endParaRPr b="0" lang="en-GB" sz="700" spc="-1" strike="noStrike">
              <a:latin typeface="Bitstream Vera Sans Mono"/>
            </a:endParaRPr>
          </a:p>
          <a:p>
            <a:pPr>
              <a:lnSpc>
                <a:spcPct val="100000"/>
              </a:lnSpc>
              <a:buNone/>
            </a:pPr>
            <a:r>
              <a:rPr b="0" lang="en-GB" sz="700" spc="-1" strike="noStrike">
                <a:latin typeface="Bitstream Vera Sans Mono"/>
              </a:rPr>
              <a:t>#include &lt;sys/shm.h&gt;</a:t>
            </a:r>
            <a:endParaRPr b="0" lang="en-GB" sz="700" spc="-1" strike="noStrike">
              <a:latin typeface="Bitstream Vera Sans Mono"/>
            </a:endParaRPr>
          </a:p>
          <a:p>
            <a:pPr>
              <a:lnSpc>
                <a:spcPct val="100000"/>
              </a:lnSpc>
              <a:buNone/>
            </a:pPr>
            <a:endParaRPr b="0" lang="en-GB" sz="700" spc="-1" strike="noStrike">
              <a:latin typeface="Bitstream Vera Sans Mono"/>
            </a:endParaRPr>
          </a:p>
          <a:p>
            <a:pPr>
              <a:lnSpc>
                <a:spcPct val="100000"/>
              </a:lnSpc>
              <a:buNone/>
            </a:pPr>
            <a:r>
              <a:rPr b="0" lang="en-GB" sz="700" spc="-1" strike="noStrike">
                <a:latin typeface="Bitstream Vera Sans Mono"/>
              </a:rPr>
              <a:t># define SEGMENTSIZE      sizeof(sem_t)  </a:t>
            </a:r>
            <a:endParaRPr b="0" lang="en-GB" sz="700" spc="-1" strike="noStrike">
              <a:latin typeface="Bitstream Vera Sans Mono"/>
            </a:endParaRPr>
          </a:p>
          <a:p>
            <a:pPr>
              <a:lnSpc>
                <a:spcPct val="100000"/>
              </a:lnSpc>
              <a:buNone/>
            </a:pPr>
            <a:r>
              <a:rPr b="0" lang="en-GB" sz="700" spc="-1" strike="noStrike">
                <a:latin typeface="Bitstream Vera Sans Mono"/>
              </a:rPr>
              <a:t># define SEGMENTPERM    0666</a:t>
            </a:r>
            <a:endParaRPr b="0" lang="en-GB" sz="700" spc="-1" strike="noStrike">
              <a:latin typeface="Bitstream Vera Sans Mono"/>
            </a:endParaRPr>
          </a:p>
          <a:p>
            <a:pPr>
              <a:lnSpc>
                <a:spcPct val="100000"/>
              </a:lnSpc>
              <a:buNone/>
            </a:pPr>
            <a:endParaRPr b="0" lang="en-GB" sz="700" spc="-1" strike="noStrike">
              <a:latin typeface="Bitstream Vera Sans Mono"/>
            </a:endParaRPr>
          </a:p>
          <a:p>
            <a:pPr>
              <a:lnSpc>
                <a:spcPct val="100000"/>
              </a:lnSpc>
              <a:buNone/>
            </a:pPr>
            <a:r>
              <a:rPr b="0" lang="en-GB" sz="700" spc="-1" strike="noStrike">
                <a:latin typeface="Bitstream Vera Sans Mono"/>
              </a:rPr>
              <a:t>int main(int argc,char** argv)</a:t>
            </a:r>
            <a:endParaRPr b="0" lang="en-GB" sz="700" spc="-1" strike="noStrike">
              <a:latin typeface="Bitstream Vera Sans Mono"/>
            </a:endParaRPr>
          </a:p>
          <a:p>
            <a:pPr>
              <a:lnSpc>
                <a:spcPct val="100000"/>
              </a:lnSpc>
              <a:buNone/>
            </a:pPr>
            <a:r>
              <a:rPr b="0" lang="en-GB" sz="700" spc="-1" strike="noStrike">
                <a:latin typeface="Bitstream Vera Sans Mono"/>
              </a:rPr>
              <a:t>{</a:t>
            </a:r>
            <a:endParaRPr b="0" lang="en-GB" sz="700" spc="-1" strike="noStrike">
              <a:latin typeface="Bitstream Vera Sans Mono"/>
            </a:endParaRPr>
          </a:p>
          <a:p>
            <a:pPr>
              <a:lnSpc>
                <a:spcPct val="100000"/>
              </a:lnSpc>
              <a:buNone/>
            </a:pPr>
            <a:r>
              <a:rPr b="0" lang="en-GB" sz="700" spc="-1" strike="noStrike">
                <a:latin typeface="Bitstream Vera Sans Mono"/>
              </a:rPr>
              <a:t>sem_t  *sp;  </a:t>
            </a:r>
            <a:endParaRPr b="0" lang="en-GB" sz="700" spc="-1" strike="noStrike">
              <a:latin typeface="Bitstream Vera Sans Mono"/>
            </a:endParaRPr>
          </a:p>
          <a:p>
            <a:pPr>
              <a:lnSpc>
                <a:spcPct val="100000"/>
              </a:lnSpc>
              <a:buNone/>
            </a:pPr>
            <a:r>
              <a:rPr b="0" lang="en-GB" sz="700" spc="-1" strike="noStrike">
                <a:latin typeface="Bitstream Vera Sans Mono"/>
              </a:rPr>
              <a:t>int retval; int id , err;</a:t>
            </a:r>
            <a:endParaRPr b="0" lang="en-GB" sz="700" spc="-1" strike="noStrike">
              <a:latin typeface="Bitstream Vera Sans Mono"/>
            </a:endParaRPr>
          </a:p>
          <a:p>
            <a:pPr>
              <a:lnSpc>
                <a:spcPct val="100000"/>
              </a:lnSpc>
              <a:buNone/>
            </a:pPr>
            <a:r>
              <a:rPr b="0" lang="en-GB" sz="700" spc="-1" strike="noStrike">
                <a:latin typeface="Bitstream Vera Sans Mono"/>
              </a:rPr>
              <a:t>/*Make shared memory segment*/</a:t>
            </a:r>
            <a:endParaRPr b="0" lang="en-GB" sz="700" spc="-1" strike="noStrike">
              <a:latin typeface="Bitstream Vera Sans Mono"/>
            </a:endParaRPr>
          </a:p>
          <a:p>
            <a:pPr>
              <a:lnSpc>
                <a:spcPct val="100000"/>
              </a:lnSpc>
              <a:buNone/>
            </a:pPr>
            <a:r>
              <a:rPr b="0" lang="en-GB" sz="700" spc="-1" strike="noStrike">
                <a:latin typeface="Bitstream Vera Sans Mono"/>
              </a:rPr>
              <a:t>id = shmget(IPC_PRIVATE, SEGMENTSIZE, SEGMENTPERM);</a:t>
            </a:r>
            <a:endParaRPr b="0" lang="en-GB" sz="700" spc="-1" strike="noStrike">
              <a:latin typeface="Bitstream Vera Sans Mono"/>
            </a:endParaRPr>
          </a:p>
          <a:p>
            <a:pPr>
              <a:lnSpc>
                <a:spcPct val="100000"/>
              </a:lnSpc>
              <a:buNone/>
            </a:pPr>
            <a:r>
              <a:rPr b="0" lang="en-GB" sz="700" spc="-1" strike="noStrike">
                <a:latin typeface="Bitstream Vera Sans Mono"/>
              </a:rPr>
              <a:t>if (id == -1) perror("Creation");  </a:t>
            </a:r>
            <a:endParaRPr b="0" lang="en-GB" sz="700" spc="-1" strike="noStrike">
              <a:latin typeface="Bitstream Vera Sans Mono"/>
            </a:endParaRPr>
          </a:p>
          <a:p>
            <a:pPr>
              <a:lnSpc>
                <a:spcPct val="100000"/>
              </a:lnSpc>
              <a:buNone/>
            </a:pPr>
            <a:r>
              <a:rPr b="0" lang="en-GB" sz="700" spc="-1" strike="noStrike">
                <a:latin typeface="Bitstream Vera Sans Mono"/>
              </a:rPr>
              <a:t>else printf("Allocated %d\n", id);</a:t>
            </a:r>
            <a:endParaRPr b="0" lang="en-GB" sz="700" spc="-1" strike="noStrike">
              <a:latin typeface="Bitstream Vera Sans Mono"/>
            </a:endParaRPr>
          </a:p>
          <a:p>
            <a:pPr>
              <a:lnSpc>
                <a:spcPct val="100000"/>
              </a:lnSpc>
              <a:buNone/>
            </a:pPr>
            <a:r>
              <a:rPr b="0" lang="en-GB" sz="700" spc="-1" strike="noStrike">
                <a:latin typeface="Bitstream Vera Sans Mono"/>
              </a:rPr>
              <a:t>/*Attach the segment.*/</a:t>
            </a:r>
            <a:endParaRPr b="0" lang="en-GB" sz="700" spc="-1" strike="noStrike">
              <a:latin typeface="Bitstream Vera Sans Mono"/>
            </a:endParaRPr>
          </a:p>
          <a:p>
            <a:pPr>
              <a:lnSpc>
                <a:spcPct val="100000"/>
              </a:lnSpc>
              <a:buNone/>
            </a:pPr>
            <a:r>
              <a:rPr b="0" lang="en-GB" sz="700" spc="-1" strike="noStrike">
                <a:latin typeface="Bitstream Vera Sans Mono"/>
              </a:rPr>
              <a:t>sp = (sem_t *)shmat(id ,(void *)0, 0);</a:t>
            </a:r>
            <a:endParaRPr b="0" lang="en-GB" sz="700" spc="-1" strike="noStrike">
              <a:latin typeface="Bitstream Vera Sans Mono"/>
            </a:endParaRPr>
          </a:p>
          <a:p>
            <a:pPr>
              <a:lnSpc>
                <a:spcPct val="100000"/>
              </a:lnSpc>
              <a:buNone/>
            </a:pPr>
            <a:r>
              <a:rPr b="0" lang="en-GB" sz="700" spc="-1" strike="noStrike">
                <a:latin typeface="Bitstream Vera Sans Mono"/>
              </a:rPr>
              <a:t>if ((int)sp == -1) {perror("Attachment."); exit(2) ;}</a:t>
            </a:r>
            <a:endParaRPr b="0" lang="en-GB" sz="700" spc="-1" strike="noStrike">
              <a:latin typeface="Bitstream Vera Sans Mono"/>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66" strike="noStrike">
                <a:solidFill>
                  <a:srgbClr val="3232b2"/>
                </a:solidFill>
                <a:latin typeface="Trebuchet MS"/>
              </a:rPr>
              <a:t>Example:</a:t>
            </a:r>
            <a:r>
              <a:rPr b="1" i="1" lang="en-GB" sz="1400" spc="117" strike="noStrike">
                <a:solidFill>
                  <a:srgbClr val="3232b2"/>
                </a:solidFill>
                <a:latin typeface="Trebuchet MS"/>
              </a:rPr>
              <a:t> </a:t>
            </a:r>
            <a:r>
              <a:rPr b="1" i="1" lang="en-GB" sz="1400" spc="-75" strike="noStrike">
                <a:solidFill>
                  <a:srgbClr val="3232b2"/>
                </a:solidFill>
                <a:latin typeface="Trebuchet MS"/>
              </a:rPr>
              <a:t>semtest3.c - II</a:t>
            </a:r>
            <a:endParaRPr b="0" lang="en-GB" sz="1400" spc="-1" strike="noStrike">
              <a:latin typeface="Arial"/>
            </a:endParaRPr>
          </a:p>
        </p:txBody>
      </p:sp>
      <p:sp>
        <p:nvSpPr>
          <p:cNvPr id="158" name="object 3"/>
          <p:cNvSpPr/>
          <p:nvPr/>
        </p:nvSpPr>
        <p:spPr>
          <a:xfrm>
            <a:off x="323640" y="756000"/>
            <a:ext cx="3996000" cy="2231640"/>
          </a:xfrm>
          <a:prstGeom prst="rect">
            <a:avLst/>
          </a:prstGeom>
          <a:solidFill>
            <a:srgbClr val="e4e4e4"/>
          </a:solidFill>
          <a:ln w="0">
            <a:noFill/>
          </a:ln>
        </p:spPr>
        <p:style>
          <a:lnRef idx="0"/>
          <a:fillRef idx="0"/>
          <a:effectRef idx="0"/>
          <a:fontRef idx="minor"/>
        </p:style>
      </p:sp>
      <p:sp>
        <p:nvSpPr>
          <p:cNvPr id="159" name=""/>
          <p:cNvSpPr/>
          <p:nvPr/>
        </p:nvSpPr>
        <p:spPr>
          <a:xfrm>
            <a:off x="310320" y="797400"/>
            <a:ext cx="4189320" cy="24422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06" strike="noStrike">
                <a:solidFill>
                  <a:srgbClr val="000000"/>
                </a:solidFill>
                <a:latin typeface="Bitstream Vera Sans Mono"/>
                <a:ea typeface="DejaVu Sans"/>
              </a:rPr>
              <a:t>/* Initialize the semaphore.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retval=sem_init(sp, 1, 2);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if (</a:t>
            </a:r>
            <a:r>
              <a:rPr b="0" lang="en-GB" sz="700" spc="-1" strike="noStrike">
                <a:solidFill>
                  <a:srgbClr val="000000"/>
                </a:solidFill>
                <a:latin typeface="Bitstream Vera Sans Mono"/>
                <a:ea typeface="DejaVu Sans"/>
              </a:rPr>
              <a:t>retval</a:t>
            </a:r>
            <a:r>
              <a:rPr b="0" lang="en-GB" sz="700" spc="106" strike="noStrike">
                <a:solidFill>
                  <a:srgbClr val="000000"/>
                </a:solidFill>
                <a:latin typeface="Bitstream Vera Sans Mono"/>
                <a:ea typeface="DejaVu Sans"/>
              </a:rPr>
              <a:t> != 0) {perror("Couldn’t initialize.");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exit(3);</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retval=sem_trywait(sp);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printf("Did trywait. Returned %d&gt;\n", retval); getchar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retval=sem_trywait(sp);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printf("Did trywait. Returned %d&gt;\n", retval); getchar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retval=sem_trywait(sp);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printf("Did trywait. Returned %d&gt;\n", retval); getchar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sem_destroy(sp);</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  Remove  segment.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err=shmctl(id, IPC_RMID, 0);</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if (err == -1) perror("Removal.");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else printf("Removed. %d\n", err);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return 0;</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66" strike="noStrike">
                <a:solidFill>
                  <a:srgbClr val="3232b2"/>
                </a:solidFill>
                <a:latin typeface="Trebuchet MS"/>
              </a:rPr>
              <a:t>Example:</a:t>
            </a:r>
            <a:r>
              <a:rPr b="1" i="1" lang="en-GB" sz="1400" spc="126" strike="noStrike">
                <a:solidFill>
                  <a:srgbClr val="3232b2"/>
                </a:solidFill>
                <a:latin typeface="Trebuchet MS"/>
              </a:rPr>
              <a:t> </a:t>
            </a:r>
            <a:r>
              <a:rPr b="1" i="1" lang="en-GB" sz="1400" spc="-75" strike="noStrike">
                <a:solidFill>
                  <a:srgbClr val="3232b2"/>
                </a:solidFill>
                <a:latin typeface="Trebuchet MS"/>
              </a:rPr>
              <a:t>semtest3a.c - I</a:t>
            </a:r>
            <a:endParaRPr b="0" lang="en-GB" sz="1400" spc="-1" strike="noStrike">
              <a:latin typeface="Arial"/>
            </a:endParaRPr>
          </a:p>
        </p:txBody>
      </p:sp>
      <p:sp>
        <p:nvSpPr>
          <p:cNvPr id="161" name="object 3"/>
          <p:cNvSpPr/>
          <p:nvPr/>
        </p:nvSpPr>
        <p:spPr>
          <a:xfrm>
            <a:off x="395640" y="802440"/>
            <a:ext cx="3886920" cy="2437200"/>
          </a:xfrm>
          <a:custGeom>
            <a:avLst/>
            <a:gdLst/>
            <a:ahLst/>
            <a:rect l="l" t="t" r="r" b="b"/>
            <a:pathLst>
              <a:path w="3889375" h="2481580">
                <a:moveTo>
                  <a:pt x="3889248" y="0"/>
                </a:moveTo>
                <a:lnTo>
                  <a:pt x="0" y="0"/>
                </a:lnTo>
                <a:lnTo>
                  <a:pt x="0" y="88392"/>
                </a:lnTo>
                <a:lnTo>
                  <a:pt x="0" y="89928"/>
                </a:lnTo>
                <a:lnTo>
                  <a:pt x="0" y="2481084"/>
                </a:lnTo>
                <a:lnTo>
                  <a:pt x="3889248" y="2481084"/>
                </a:lnTo>
                <a:lnTo>
                  <a:pt x="3889248" y="88392"/>
                </a:lnTo>
                <a:lnTo>
                  <a:pt x="3889248" y="0"/>
                </a:lnTo>
                <a:close/>
              </a:path>
            </a:pathLst>
          </a:custGeom>
          <a:solidFill>
            <a:srgbClr val="e4e4e4"/>
          </a:solidFill>
          <a:ln w="0">
            <a:noFill/>
          </a:ln>
        </p:spPr>
        <p:style>
          <a:lnRef idx="0"/>
          <a:fillRef idx="0"/>
          <a:effectRef idx="0"/>
          <a:fontRef idx="minor"/>
        </p:style>
      </p:sp>
      <p:sp>
        <p:nvSpPr>
          <p:cNvPr id="162" name="object 4"/>
          <p:cNvSpPr/>
          <p:nvPr/>
        </p:nvSpPr>
        <p:spPr>
          <a:xfrm>
            <a:off x="351360" y="704160"/>
            <a:ext cx="3208680" cy="3202200"/>
          </a:xfrm>
          <a:prstGeom prst="rect">
            <a:avLst/>
          </a:prstGeom>
          <a:noFill/>
          <a:ln w="0">
            <a:noFill/>
          </a:ln>
        </p:spPr>
        <p:style>
          <a:lnRef idx="0"/>
          <a:fillRef idx="0"/>
          <a:effectRef idx="0"/>
          <a:fontRef idx="minor"/>
        </p:style>
      </p:sp>
      <p:sp>
        <p:nvSpPr>
          <p:cNvPr id="163" name=""/>
          <p:cNvSpPr/>
          <p:nvPr/>
        </p:nvSpPr>
        <p:spPr>
          <a:xfrm>
            <a:off x="415800" y="796320"/>
            <a:ext cx="3830040" cy="197712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 strike="noStrike">
                <a:solidFill>
                  <a:srgbClr val="000000"/>
                </a:solidFill>
                <a:latin typeface="Bitstream Vera Sans Mono"/>
                <a:ea typeface="DejaVu Sans"/>
              </a:rPr>
              <a:t>/*  semtest3 a . c  POSIX  Semaphore  test  example  using  shared  memory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#include &lt;stdio.h &gt;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#include &lt;stdlib.h&gt;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#include &lt;semaphore.h &gt;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#include &lt;sys/types.h &gt;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#include &lt;sys/ipc .h&gt;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#include &lt;sys/shm.h&gt;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define    SEGMENTSIZE    sizeof ( sem_t )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define    SEGMENTPERM    0666</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extern int errno ;</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int main(int argc, char** argv)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a:t>
            </a:r>
            <a:r>
              <a:rPr b="0" lang="en-GB" sz="700" spc="-1" strike="noStrike">
                <a:solidFill>
                  <a:srgbClr val="000000"/>
                </a:solidFill>
                <a:latin typeface="Bitstream Vera Sans Mono"/>
                <a:ea typeface="DejaVu Sans"/>
              </a:rPr>
              <a:t>sem_t *sp; int retval; int id, err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a:t>
            </a:r>
            <a:r>
              <a:rPr b="0" lang="en-GB" sz="700" spc="-1" strike="noStrike">
                <a:solidFill>
                  <a:srgbClr val="000000"/>
                </a:solidFill>
                <a:latin typeface="Bitstream Vera Sans Mono"/>
                <a:ea typeface="DejaVu Sans"/>
              </a:rPr>
              <a:t>if (argc &lt;= 1) {printf("Need shmem id.\n"); exit (1) ;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a:t>
            </a:r>
            <a:r>
              <a:rPr b="0" lang="en-GB" sz="700" spc="-1" strike="noStrike">
                <a:solidFill>
                  <a:srgbClr val="000000"/>
                </a:solidFill>
                <a:latin typeface="Bitstream Vera Sans Mono"/>
                <a:ea typeface="DejaVu Sans"/>
              </a:rPr>
              <a:t>sscanf(argv[1], "%d", &amp;id);       /* Get id from command line. */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a:t>
            </a:r>
            <a:r>
              <a:rPr b="0" lang="en-GB" sz="700" spc="-1" strike="noStrike">
                <a:solidFill>
                  <a:srgbClr val="000000"/>
                </a:solidFill>
                <a:latin typeface="Bitstream Vera Sans Mono"/>
                <a:ea typeface="DejaVu Sans"/>
              </a:rPr>
              <a:t>printf(" Allocated %d\n", id);</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a:t>
            </a:r>
            <a:r>
              <a:rPr b="0" lang="en-GB" sz="700" spc="-1" strike="noStrike">
                <a:solidFill>
                  <a:srgbClr val="000000"/>
                </a:solidFill>
                <a:latin typeface="Bitstream Vera Sans Mono"/>
                <a:ea typeface="DejaVu Sans"/>
              </a:rPr>
              <a:t>sp=(sem_t *)shmat(id ,(void *)0, 0);    /* Attach the segment.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DejaVu Sans"/>
              </a:rPr>
              <a:t>  </a:t>
            </a:r>
            <a:r>
              <a:rPr b="0" lang="en-GB" sz="700" spc="-1" strike="noStrike">
                <a:solidFill>
                  <a:srgbClr val="000000"/>
                </a:solidFill>
                <a:latin typeface="Bitstream Vera Sans Mono"/>
                <a:ea typeface="DejaVu Sans"/>
              </a:rPr>
              <a:t>if ((int)sp == -1) {perror ("Attachment ."); exit (2);}</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66" strike="noStrike">
                <a:solidFill>
                  <a:srgbClr val="3232b2"/>
                </a:solidFill>
                <a:latin typeface="Trebuchet MS"/>
              </a:rPr>
              <a:t>Example:</a:t>
            </a:r>
            <a:r>
              <a:rPr b="1" i="1" lang="en-GB" sz="1400" spc="126" strike="noStrike">
                <a:solidFill>
                  <a:srgbClr val="3232b2"/>
                </a:solidFill>
                <a:latin typeface="Trebuchet MS"/>
              </a:rPr>
              <a:t> </a:t>
            </a:r>
            <a:r>
              <a:rPr b="1" i="1" lang="en-GB" sz="1400" spc="-75" strike="noStrike">
                <a:solidFill>
                  <a:srgbClr val="3232b2"/>
                </a:solidFill>
                <a:latin typeface="Trebuchet MS"/>
              </a:rPr>
              <a:t>semtest3a.c - II</a:t>
            </a:r>
            <a:endParaRPr b="0" lang="en-GB" sz="1400" spc="-1" strike="noStrike">
              <a:latin typeface="Arial"/>
            </a:endParaRPr>
          </a:p>
        </p:txBody>
      </p:sp>
      <p:sp>
        <p:nvSpPr>
          <p:cNvPr id="165" name="object 3"/>
          <p:cNvSpPr/>
          <p:nvPr/>
        </p:nvSpPr>
        <p:spPr>
          <a:xfrm>
            <a:off x="484560" y="786600"/>
            <a:ext cx="3655080" cy="2453040"/>
          </a:xfrm>
          <a:prstGeom prst="rect">
            <a:avLst/>
          </a:prstGeom>
          <a:solidFill>
            <a:srgbClr val="e4e4e4"/>
          </a:solidFill>
          <a:ln w="0">
            <a:noFill/>
          </a:ln>
        </p:spPr>
        <p:style>
          <a:lnRef idx="0"/>
          <a:fillRef idx="0"/>
          <a:effectRef idx="0"/>
          <a:fontRef idx="minor"/>
        </p:style>
      </p:sp>
      <p:sp>
        <p:nvSpPr>
          <p:cNvPr id="166" name=""/>
          <p:cNvSpPr/>
          <p:nvPr/>
        </p:nvSpPr>
        <p:spPr>
          <a:xfrm>
            <a:off x="484560" y="822600"/>
            <a:ext cx="3835080" cy="25970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06" strike="noStrike">
                <a:solidFill>
                  <a:srgbClr val="000000"/>
                </a:solidFill>
                <a:latin typeface="Bitstream Vera Sans Mono"/>
                <a:ea typeface="DejaVu Sans"/>
              </a:rPr>
              <a:t>/* Initialize the semaphore.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retval=sem_init(sp, 1, 1);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if (retval != 0) {perror("Couldn’t initialize.");</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exit (3)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retval=sem_trywait(sp);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printf("Did trywait. Returned %d&gt;\n", retval); getchar();</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retval=sem_trywait(sp);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printf("Did trywait. Returned %d&gt;\n", retval); getchar();</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retval=sem_trywait ( 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printf("Did trywait. Returned %d&gt;\n", retval); getchar();</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 Remove segment. */</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err=shmdt((void*)sp);</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if (err == -1) perror("Detachment.");</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return 0;</a:t>
            </a:r>
            <a:endParaRPr b="0" lang="en-GB" sz="700" spc="-1" strike="noStrike">
              <a:latin typeface="Arial"/>
            </a:endParaRPr>
          </a:p>
          <a:p>
            <a:pPr>
              <a:lnSpc>
                <a:spcPct val="100000"/>
              </a:lnSpc>
              <a:buNone/>
            </a:pPr>
            <a:r>
              <a:rPr b="0" lang="en-GB" sz="700" spc="106" strike="noStrike">
                <a:solidFill>
                  <a:srgbClr val="000000"/>
                </a:solidFill>
                <a:latin typeface="Bitstream Vera Sans Mono"/>
                <a:ea typeface="DejaVu Sans"/>
              </a:rPr>
              <a:t>}</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66" strike="noStrike">
                <a:solidFill>
                  <a:srgbClr val="3232b2"/>
                </a:solidFill>
                <a:latin typeface="Microsoft Sans Serif"/>
              </a:rPr>
              <a:t>Running</a:t>
            </a:r>
            <a:r>
              <a:rPr b="1" lang="en-GB" sz="1400" spc="86" strike="noStrike">
                <a:solidFill>
                  <a:srgbClr val="3232b2"/>
                </a:solidFill>
                <a:latin typeface="Microsoft Sans Serif"/>
              </a:rPr>
              <a:t> </a:t>
            </a:r>
            <a:r>
              <a:rPr b="1" lang="en-GB" sz="1400" spc="-41" strike="noStrike">
                <a:solidFill>
                  <a:srgbClr val="3232b2"/>
                </a:solidFill>
                <a:latin typeface="Microsoft Sans Serif"/>
              </a:rPr>
              <a:t>the</a:t>
            </a:r>
            <a:r>
              <a:rPr b="1" lang="en-GB" sz="1400" spc="86" strike="noStrike">
                <a:solidFill>
                  <a:srgbClr val="3232b2"/>
                </a:solidFill>
                <a:latin typeface="Microsoft Sans Serif"/>
              </a:rPr>
              <a:t> </a:t>
            </a:r>
            <a:r>
              <a:rPr b="1" lang="en-GB" sz="1400" spc="-32" strike="noStrike">
                <a:solidFill>
                  <a:srgbClr val="3232b2"/>
                </a:solidFill>
                <a:latin typeface="Microsoft Sans Serif"/>
              </a:rPr>
              <a:t>two</a:t>
            </a:r>
            <a:r>
              <a:rPr b="1" lang="en-GB" sz="1400" spc="77" strike="noStrike">
                <a:solidFill>
                  <a:srgbClr val="3232b2"/>
                </a:solidFill>
                <a:latin typeface="Microsoft Sans Serif"/>
              </a:rPr>
              <a:t> </a:t>
            </a:r>
            <a:r>
              <a:rPr b="1" lang="en-GB" sz="1400" spc="-66" strike="noStrike">
                <a:solidFill>
                  <a:srgbClr val="3232b2"/>
                </a:solidFill>
                <a:latin typeface="Microsoft Sans Serif"/>
              </a:rPr>
              <a:t>programs:</a:t>
            </a:r>
            <a:r>
              <a:rPr b="1" lang="en-GB" sz="1400" spc="211" strike="noStrike">
                <a:solidFill>
                  <a:srgbClr val="3232b2"/>
                </a:solidFill>
                <a:latin typeface="Microsoft Sans Serif"/>
              </a:rPr>
              <a:t> </a:t>
            </a:r>
            <a:br>
              <a:rPr sz="1400"/>
            </a:br>
            <a:r>
              <a:rPr b="1" lang="en-GB" sz="1400" spc="-72" strike="noStrike">
                <a:solidFill>
                  <a:srgbClr val="3232b2"/>
                </a:solidFill>
                <a:latin typeface="Microsoft Sans Serif"/>
              </a:rPr>
              <a:t>semtest</a:t>
            </a:r>
            <a:r>
              <a:rPr b="1" lang="en-GB" sz="1400" spc="80" strike="noStrike">
                <a:solidFill>
                  <a:srgbClr val="3232b2"/>
                </a:solidFill>
                <a:latin typeface="Microsoft Sans Serif"/>
              </a:rPr>
              <a:t> </a:t>
            </a:r>
            <a:r>
              <a:rPr b="1" lang="en-GB" sz="1400" spc="-80" strike="noStrike">
                <a:solidFill>
                  <a:srgbClr val="3232b2"/>
                </a:solidFill>
                <a:latin typeface="Microsoft Sans Serif"/>
              </a:rPr>
              <a:t>and</a:t>
            </a:r>
            <a:r>
              <a:rPr b="1" lang="en-GB" sz="1400" spc="80" strike="noStrike">
                <a:solidFill>
                  <a:srgbClr val="3232b2"/>
                </a:solidFill>
                <a:latin typeface="Microsoft Sans Serif"/>
              </a:rPr>
              <a:t> </a:t>
            </a:r>
            <a:r>
              <a:rPr b="1" lang="en-GB" sz="1400" spc="-75" strike="noStrike">
                <a:solidFill>
                  <a:srgbClr val="3232b2"/>
                </a:solidFill>
                <a:latin typeface="Microsoft Sans Serif"/>
              </a:rPr>
              <a:t>semtest3a - I</a:t>
            </a:r>
            <a:endParaRPr b="0" lang="en-GB" sz="1400" spc="-1" strike="noStrike">
              <a:latin typeface="Arial"/>
            </a:endParaRPr>
          </a:p>
        </p:txBody>
      </p:sp>
      <p:sp>
        <p:nvSpPr>
          <p:cNvPr id="168" name="object 3"/>
          <p:cNvSpPr/>
          <p:nvPr/>
        </p:nvSpPr>
        <p:spPr>
          <a:xfrm>
            <a:off x="347040" y="1058400"/>
            <a:ext cx="271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26" strike="noStrike">
                <a:solidFill>
                  <a:srgbClr val="000000"/>
                </a:solidFill>
                <a:latin typeface="Tahoma"/>
                <a:ea typeface="DejaVu Sans"/>
              </a:rPr>
              <a:t>Starting</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off</a:t>
            </a:r>
            <a:r>
              <a:rPr b="0" lang="en-GB" sz="1100" spc="7"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executing</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”semtest”:</a:t>
            </a:r>
            <a:endParaRPr b="0" lang="en-GB" sz="1100" spc="-1" strike="noStrike">
              <a:latin typeface="Arial"/>
            </a:endParaRPr>
          </a:p>
        </p:txBody>
      </p:sp>
      <p:sp>
        <p:nvSpPr>
          <p:cNvPr id="169" name="object 4"/>
          <p:cNvSpPr/>
          <p:nvPr/>
        </p:nvSpPr>
        <p:spPr>
          <a:xfrm>
            <a:off x="359640" y="1322640"/>
            <a:ext cx="3886920" cy="255240"/>
          </a:xfrm>
          <a:prstGeom prst="rect">
            <a:avLst/>
          </a:prstGeom>
          <a:solidFill>
            <a:srgbClr val="00fefe"/>
          </a:solidFill>
          <a:ln w="0">
            <a:noFill/>
          </a:ln>
        </p:spPr>
        <p:style>
          <a:lnRef idx="0"/>
          <a:fillRef idx="0"/>
          <a:effectRef idx="0"/>
          <a:fontRef idx="minor"/>
        </p:style>
        <p:txBody>
          <a:bodyPr lIns="0" rIns="0" tIns="0" bIns="0" anchor="t">
            <a:spAutoFit/>
          </a:bodyPr>
          <a:p>
            <a:pPr marL="7560">
              <a:lnSpc>
                <a:spcPts val="609"/>
              </a:lnSpc>
              <a:buNone/>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92" strike="noStrike">
                <a:solidFill>
                  <a:srgbClr val="000000"/>
                </a:solidFill>
                <a:latin typeface="Bitstream Vera Sans Mono"/>
                <a:ea typeface="DejaVu Sans"/>
              </a:rPr>
              <a:t>c</a:t>
            </a:r>
            <a:r>
              <a:rPr b="0" lang="en-GB" sz="600" spc="205" strike="noStrike">
                <a:solidFill>
                  <a:srgbClr val="000000"/>
                </a:solidFill>
                <a:latin typeface="Bitstream Vera Sans Mono"/>
                <a:ea typeface="DejaVu Sans"/>
              </a:rPr>
              <a:t>i</a:t>
            </a:r>
            <a:r>
              <a:rPr b="0" lang="en-GB" sz="600" spc="145" strike="noStrike">
                <a:solidFill>
                  <a:srgbClr val="000000"/>
                </a:solidFill>
                <a:latin typeface="Bitstream Vera Sans Mono"/>
                <a:ea typeface="DejaVu Sans"/>
              </a:rPr>
              <a:t>t</a:t>
            </a:r>
            <a:r>
              <a:rPr b="0" lang="en-GB" sz="600" spc="60" strike="noStrike">
                <a:solidFill>
                  <a:srgbClr val="000000"/>
                </a:solidFill>
                <a:latin typeface="Bitstream Vera Sans Mono"/>
                <a:ea typeface="DejaVu Sans"/>
              </a:rPr>
              <a:t>a</a:t>
            </a:r>
            <a:r>
              <a:rPr b="0" lang="en-GB" sz="600" spc="145" strike="noStrike">
                <a:solidFill>
                  <a:srgbClr val="000000"/>
                </a:solidFill>
                <a:latin typeface="Bitstream Vera Sans Mono"/>
                <a:ea typeface="DejaVu Sans"/>
              </a:rPr>
              <a:t>t</a:t>
            </a:r>
            <a:r>
              <a:rPr b="0" lang="en-GB" sz="600" spc="205" strike="noStrike">
                <a:solidFill>
                  <a:srgbClr val="000000"/>
                </a:solidFill>
                <a:latin typeface="Bitstream Vera Sans Mono"/>
                <a:ea typeface="DejaVu Sans"/>
              </a:rPr>
              <a:t>i</a:t>
            </a:r>
            <a:r>
              <a:rPr b="0" lang="en-GB" sz="600" spc="32" strike="noStrike">
                <a:solidFill>
                  <a:srgbClr val="000000"/>
                </a:solidFill>
                <a:latin typeface="Bitstream Vera Sans Mono"/>
                <a:ea typeface="DejaVu Sans"/>
              </a:rPr>
              <a:t>o</a:t>
            </a:r>
            <a:r>
              <a:rPr b="0" lang="en-GB" sz="600" spc="-1" strike="noStrike">
                <a:solidFill>
                  <a:srgbClr val="000000"/>
                </a:solidFill>
                <a:latin typeface="Bitstream Vera Sans Mono"/>
                <a:ea typeface="DejaVu Sans"/>
              </a:rPr>
              <a:t>n</a:t>
            </a:r>
            <a:r>
              <a:rPr b="0" lang="en-GB" sz="600" spc="-8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4</a:t>
            </a:r>
            <a:r>
              <a:rPr b="0" lang="en-GB" sz="600" spc="-12"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126" strike="noStrike">
                <a:solidFill>
                  <a:srgbClr val="000000"/>
                </a:solidFill>
                <a:latin typeface="Bitstream Vera Sans Mono"/>
                <a:ea typeface="DejaVu Sans"/>
              </a:rPr>
              <a:t>r</a:t>
            </a:r>
            <a:r>
              <a:rPr b="0" lang="en-GB" sz="600" spc="80" strike="noStrike">
                <a:solidFill>
                  <a:srgbClr val="000000"/>
                </a:solidFill>
                <a:latin typeface="Bitstream Vera Sans Mono"/>
                <a:ea typeface="DejaVu Sans"/>
              </a:rPr>
              <a:t>c</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18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145"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e</a:t>
            </a:r>
            <a:r>
              <a:rPr b="0" lang="en-GB" sz="600" spc="111" strike="noStrike">
                <a:solidFill>
                  <a:srgbClr val="000000"/>
                </a:solidFill>
                <a:latin typeface="Bitstream Vera Sans Mono"/>
                <a:ea typeface="DejaVu Sans"/>
              </a:rPr>
              <a:t>s</a:t>
            </a:r>
            <a:r>
              <a:rPr b="0" lang="en-GB" sz="600" spc="145"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3</a:t>
            </a:r>
            <a:endParaRPr b="0" lang="en-GB" sz="600" spc="-1" strike="noStrike">
              <a:latin typeface="Arial"/>
            </a:endParaRPr>
          </a:p>
          <a:p>
            <a:pPr marL="7560">
              <a:lnSpc>
                <a:spcPts val="694"/>
              </a:lnSpc>
              <a:buNone/>
            </a:pPr>
            <a:r>
              <a:rPr b="0" lang="en-GB" sz="600" spc="86" strike="noStrike">
                <a:solidFill>
                  <a:srgbClr val="000000"/>
                </a:solidFill>
                <a:latin typeface="Bitstream Vera Sans Mono"/>
                <a:ea typeface="DejaVu Sans"/>
              </a:rPr>
              <a:t>Allocated</a:t>
            </a:r>
            <a:r>
              <a:rPr b="0" lang="en-GB" sz="600" spc="30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14549024</a:t>
            </a:r>
            <a:endParaRPr b="0" lang="en-GB" sz="600" spc="-1" strike="noStrike">
              <a:latin typeface="Arial"/>
            </a:endParaRPr>
          </a:p>
          <a:p>
            <a:pPr marL="5760">
              <a:lnSpc>
                <a:spcPts val="709"/>
              </a:lnSpc>
              <a:buNone/>
            </a:pPr>
            <a:r>
              <a:rPr b="0" lang="en-GB" sz="600" spc="-15" strike="noStrike">
                <a:solidFill>
                  <a:srgbClr val="000000"/>
                </a:solidFill>
                <a:latin typeface="Bitstream Vera Sans Mono"/>
                <a:ea typeface="DejaVu Sans"/>
              </a:rPr>
              <a:t>D</a:t>
            </a:r>
            <a:r>
              <a:rPr b="0" lang="en-GB" sz="600" spc="197" strike="noStrike">
                <a:solidFill>
                  <a:srgbClr val="000000"/>
                </a:solidFill>
                <a:latin typeface="Bitstream Vera Sans Mono"/>
                <a:ea typeface="DejaVu Sans"/>
              </a:rPr>
              <a:t>i</a:t>
            </a:r>
            <a:r>
              <a:rPr b="0" lang="en-GB" sz="600" spc="-1" strike="noStrike">
                <a:solidFill>
                  <a:srgbClr val="000000"/>
                </a:solidFill>
                <a:latin typeface="Bitstream Vera Sans Mono"/>
                <a:ea typeface="DejaVu Sans"/>
              </a:rPr>
              <a:t>d   </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t</a:t>
            </a:r>
            <a:r>
              <a:rPr b="0" lang="en-GB" sz="600" spc="137" strike="noStrike">
                <a:solidFill>
                  <a:srgbClr val="000000"/>
                </a:solidFill>
                <a:latin typeface="Bitstream Vera Sans Mono"/>
                <a:ea typeface="DejaVu Sans"/>
              </a:rPr>
              <a:t>r</a:t>
            </a:r>
            <a:r>
              <a:rPr b="0" lang="en-GB" sz="600" spc="77" strike="noStrike">
                <a:solidFill>
                  <a:srgbClr val="000000"/>
                </a:solidFill>
                <a:latin typeface="Bitstream Vera Sans Mono"/>
                <a:ea typeface="DejaVu Sans"/>
              </a:rPr>
              <a:t>y</a:t>
            </a:r>
            <a:r>
              <a:rPr b="0" lang="en-GB" sz="600" spc="-66" strike="noStrike">
                <a:solidFill>
                  <a:srgbClr val="000000"/>
                </a:solidFill>
                <a:latin typeface="Bitstream Vera Sans Mono"/>
                <a:ea typeface="DejaVu Sans"/>
              </a:rPr>
              <a:t>w</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i</a:t>
            </a:r>
            <a:r>
              <a:rPr b="0" lang="en-GB" sz="600" spc="94"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45" strike="noStrike">
                <a:solidFill>
                  <a:srgbClr val="000000"/>
                </a:solidFill>
                <a:latin typeface="Bitstream Vera Sans Mono"/>
                <a:ea typeface="DejaVu Sans"/>
              </a:rPr>
              <a:t>t</a:t>
            </a:r>
            <a:r>
              <a:rPr b="0" lang="en-GB" sz="600" spc="32" strike="noStrike">
                <a:solidFill>
                  <a:srgbClr val="000000"/>
                </a:solidFill>
                <a:latin typeface="Bitstream Vera Sans Mono"/>
                <a:ea typeface="DejaVu Sans"/>
              </a:rPr>
              <a:t>u</a:t>
            </a:r>
            <a:r>
              <a:rPr b="0" lang="en-GB" sz="600" spc="137" strike="noStrike">
                <a:solidFill>
                  <a:srgbClr val="000000"/>
                </a:solidFill>
                <a:latin typeface="Bitstream Vera Sans Mono"/>
                <a:ea typeface="DejaVu Sans"/>
              </a:rPr>
              <a:t>r</a:t>
            </a:r>
            <a:r>
              <a:rPr b="0" lang="en-GB" sz="600" spc="32" strike="noStrike">
                <a:solidFill>
                  <a:srgbClr val="000000"/>
                </a:solidFill>
                <a:latin typeface="Bitstream Vera Sans Mono"/>
                <a:ea typeface="DejaVu Sans"/>
              </a:rPr>
              <a:t>n</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   </a:t>
            </a:r>
            <a:r>
              <a:rPr b="0" lang="en-GB" sz="600" spc="-60"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  </a:t>
            </a:r>
            <a:r>
              <a:rPr b="0" lang="en-GB" sz="600" spc="21"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&gt;</a:t>
            </a:r>
            <a:endParaRPr b="0" lang="en-GB" sz="600" spc="-1" strike="noStrike">
              <a:latin typeface="Arial"/>
            </a:endParaRPr>
          </a:p>
        </p:txBody>
      </p:sp>
      <p:sp>
        <p:nvSpPr>
          <p:cNvPr id="170" name="object 5"/>
          <p:cNvSpPr/>
          <p:nvPr/>
        </p:nvSpPr>
        <p:spPr>
          <a:xfrm>
            <a:off x="347040" y="1660320"/>
            <a:ext cx="271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32" strike="noStrike">
                <a:solidFill>
                  <a:srgbClr val="000000"/>
                </a:solidFill>
                <a:latin typeface="Tahoma"/>
                <a:ea typeface="DejaVu Sans"/>
              </a:rPr>
              <a:t>Executing</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”semtest3a”</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in</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another</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tty:</a:t>
            </a:r>
            <a:endParaRPr b="0" lang="en-GB" sz="1100" spc="-1" strike="noStrike">
              <a:latin typeface="Arial"/>
            </a:endParaRPr>
          </a:p>
        </p:txBody>
      </p:sp>
      <p:sp>
        <p:nvSpPr>
          <p:cNvPr id="171" name="object 6"/>
          <p:cNvSpPr/>
          <p:nvPr/>
        </p:nvSpPr>
        <p:spPr>
          <a:xfrm>
            <a:off x="359640" y="1926000"/>
            <a:ext cx="3886920" cy="430200"/>
          </a:xfrm>
          <a:prstGeom prst="rect">
            <a:avLst/>
          </a:prstGeom>
          <a:solidFill>
            <a:srgbClr val="fea400"/>
          </a:solidFill>
          <a:ln w="0">
            <a:noFill/>
          </a:ln>
        </p:spPr>
        <p:style>
          <a:lnRef idx="0"/>
          <a:fillRef idx="0"/>
          <a:effectRef idx="0"/>
          <a:fontRef idx="minor"/>
        </p:style>
        <p:txBody>
          <a:bodyPr lIns="0" rIns="0" tIns="0" bIns="0" anchor="t">
            <a:spAutoFit/>
          </a:bodyPr>
          <a:p>
            <a:pPr marL="7560">
              <a:lnSpc>
                <a:spcPts val="604"/>
              </a:lnSpc>
              <a:buNone/>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94" strike="noStrike">
                <a:solidFill>
                  <a:srgbClr val="000000"/>
                </a:solidFill>
                <a:latin typeface="Bitstream Vera Sans Mono"/>
                <a:ea typeface="DejaVu Sans"/>
              </a:rPr>
              <a:t>Recitation</a:t>
            </a:r>
            <a:r>
              <a:rPr b="0" lang="en-GB" sz="600" spc="-8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4</a:t>
            </a:r>
            <a:r>
              <a:rPr b="0" lang="en-GB" sz="600" spc="-12"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55" strike="noStrike">
                <a:solidFill>
                  <a:srgbClr val="000000"/>
                </a:solidFill>
                <a:latin typeface="Bitstream Vera Sans Mono"/>
                <a:ea typeface="DejaVu Sans"/>
              </a:rPr>
              <a:t> </a:t>
            </a:r>
            <a:r>
              <a:rPr b="0" lang="en-GB" sz="600" spc="77" strike="noStrike">
                <a:solidFill>
                  <a:srgbClr val="000000"/>
                </a:solidFill>
                <a:latin typeface="Bitstream Vera Sans Mono"/>
                <a:ea typeface="DejaVu Sans"/>
              </a:rPr>
              <a:t>src$ </a:t>
            </a:r>
            <a:r>
              <a:rPr b="0" lang="en-GB" sz="600" spc="117"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semtest3a </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14549024</a:t>
            </a:r>
            <a:endParaRPr b="0" lang="en-GB" sz="600" spc="-1" strike="noStrike">
              <a:latin typeface="Arial"/>
            </a:endParaRPr>
          </a:p>
          <a:p>
            <a:pPr marL="7560">
              <a:lnSpc>
                <a:spcPts val="700"/>
              </a:lnSpc>
              <a:buNone/>
            </a:pPr>
            <a:r>
              <a:rPr b="0" lang="en-GB" sz="600" spc="86" strike="noStrike">
                <a:solidFill>
                  <a:srgbClr val="000000"/>
                </a:solidFill>
                <a:latin typeface="Bitstream Vera Sans Mono"/>
                <a:ea typeface="DejaVu Sans"/>
              </a:rPr>
              <a:t>Allocated</a:t>
            </a:r>
            <a:r>
              <a:rPr b="0" lang="en-GB" sz="600" spc="30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14549024</a:t>
            </a:r>
            <a:endParaRPr b="0" lang="en-GB" sz="600" spc="-1" strike="noStrike">
              <a:latin typeface="Arial"/>
            </a:endParaRPr>
          </a:p>
          <a:p>
            <a:pPr marL="5760">
              <a:lnSpc>
                <a:spcPts val="709"/>
              </a:lnSpc>
              <a:buNone/>
            </a:pPr>
            <a:r>
              <a:rPr b="0" lang="en-GB" sz="600" spc="-15" strike="noStrike">
                <a:solidFill>
                  <a:srgbClr val="000000"/>
                </a:solidFill>
                <a:latin typeface="Bitstream Vera Sans Mono"/>
                <a:ea typeface="DejaVu Sans"/>
              </a:rPr>
              <a:t>D</a:t>
            </a:r>
            <a:r>
              <a:rPr b="0" lang="en-GB" sz="600" spc="197" strike="noStrike">
                <a:solidFill>
                  <a:srgbClr val="000000"/>
                </a:solidFill>
                <a:latin typeface="Bitstream Vera Sans Mono"/>
                <a:ea typeface="DejaVu Sans"/>
              </a:rPr>
              <a:t>i</a:t>
            </a:r>
            <a:r>
              <a:rPr b="0" lang="en-GB" sz="600" spc="-1" strike="noStrike">
                <a:solidFill>
                  <a:srgbClr val="000000"/>
                </a:solidFill>
                <a:latin typeface="Bitstream Vera Sans Mono"/>
                <a:ea typeface="DejaVu Sans"/>
              </a:rPr>
              <a:t>d   </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t</a:t>
            </a:r>
            <a:r>
              <a:rPr b="0" lang="en-GB" sz="600" spc="137" strike="noStrike">
                <a:solidFill>
                  <a:srgbClr val="000000"/>
                </a:solidFill>
                <a:latin typeface="Bitstream Vera Sans Mono"/>
                <a:ea typeface="DejaVu Sans"/>
              </a:rPr>
              <a:t>r</a:t>
            </a:r>
            <a:r>
              <a:rPr b="0" lang="en-GB" sz="600" spc="77" strike="noStrike">
                <a:solidFill>
                  <a:srgbClr val="000000"/>
                </a:solidFill>
                <a:latin typeface="Bitstream Vera Sans Mono"/>
                <a:ea typeface="DejaVu Sans"/>
              </a:rPr>
              <a:t>y</a:t>
            </a:r>
            <a:r>
              <a:rPr b="0" lang="en-GB" sz="600" spc="-66" strike="noStrike">
                <a:solidFill>
                  <a:srgbClr val="000000"/>
                </a:solidFill>
                <a:latin typeface="Bitstream Vera Sans Mono"/>
                <a:ea typeface="DejaVu Sans"/>
              </a:rPr>
              <a:t>w</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i</a:t>
            </a:r>
            <a:r>
              <a:rPr b="0" lang="en-GB" sz="600" spc="94"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45" strike="noStrike">
                <a:solidFill>
                  <a:srgbClr val="000000"/>
                </a:solidFill>
                <a:latin typeface="Bitstream Vera Sans Mono"/>
                <a:ea typeface="DejaVu Sans"/>
              </a:rPr>
              <a:t>t</a:t>
            </a:r>
            <a:r>
              <a:rPr b="0" lang="en-GB" sz="600" spc="32" strike="noStrike">
                <a:solidFill>
                  <a:srgbClr val="000000"/>
                </a:solidFill>
                <a:latin typeface="Bitstream Vera Sans Mono"/>
                <a:ea typeface="DejaVu Sans"/>
              </a:rPr>
              <a:t>u</a:t>
            </a:r>
            <a:r>
              <a:rPr b="0" lang="en-GB" sz="600" spc="137" strike="noStrike">
                <a:solidFill>
                  <a:srgbClr val="000000"/>
                </a:solidFill>
                <a:latin typeface="Bitstream Vera Sans Mono"/>
                <a:ea typeface="DejaVu Sans"/>
              </a:rPr>
              <a:t>r</a:t>
            </a:r>
            <a:r>
              <a:rPr b="0" lang="en-GB" sz="600" spc="32" strike="noStrike">
                <a:solidFill>
                  <a:srgbClr val="000000"/>
                </a:solidFill>
                <a:latin typeface="Bitstream Vera Sans Mono"/>
                <a:ea typeface="DejaVu Sans"/>
              </a:rPr>
              <a:t>n</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   </a:t>
            </a:r>
            <a:r>
              <a:rPr b="0" lang="en-GB" sz="600" spc="-60"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  </a:t>
            </a:r>
            <a:r>
              <a:rPr b="0" lang="en-GB" sz="600" spc="21"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&gt;</a:t>
            </a:r>
            <a:endParaRPr b="0" lang="en-GB" sz="600" spc="-1" strike="noStrike">
              <a:latin typeface="Arial"/>
            </a:endParaRPr>
          </a:p>
          <a:p>
            <a:pPr marL="5760">
              <a:lnSpc>
                <a:spcPct val="100000"/>
              </a:lnSpc>
              <a:buNone/>
            </a:pPr>
            <a:endParaRPr b="0" lang="en-GB" sz="550" spc="-1" strike="noStrike">
              <a:latin typeface="Arial"/>
            </a:endParaRPr>
          </a:p>
          <a:p>
            <a:pPr marL="5760">
              <a:lnSpc>
                <a:spcPct val="100000"/>
              </a:lnSpc>
              <a:buNone/>
            </a:pPr>
            <a:r>
              <a:rPr b="0" lang="en-GB" sz="600" spc="-15" strike="noStrike">
                <a:solidFill>
                  <a:srgbClr val="000000"/>
                </a:solidFill>
                <a:latin typeface="Bitstream Vera Sans Mono"/>
                <a:ea typeface="DejaVu Sans"/>
              </a:rPr>
              <a:t>D</a:t>
            </a:r>
            <a:r>
              <a:rPr b="0" lang="en-GB" sz="600" spc="197" strike="noStrike">
                <a:solidFill>
                  <a:srgbClr val="000000"/>
                </a:solidFill>
                <a:latin typeface="Bitstream Vera Sans Mono"/>
                <a:ea typeface="DejaVu Sans"/>
              </a:rPr>
              <a:t>i</a:t>
            </a:r>
            <a:r>
              <a:rPr b="0" lang="en-GB" sz="600" spc="-1" strike="noStrike">
                <a:solidFill>
                  <a:srgbClr val="000000"/>
                </a:solidFill>
                <a:latin typeface="Bitstream Vera Sans Mono"/>
                <a:ea typeface="DejaVu Sans"/>
              </a:rPr>
              <a:t>d   </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t</a:t>
            </a:r>
            <a:r>
              <a:rPr b="0" lang="en-GB" sz="600" spc="137" strike="noStrike">
                <a:solidFill>
                  <a:srgbClr val="000000"/>
                </a:solidFill>
                <a:latin typeface="Bitstream Vera Sans Mono"/>
                <a:ea typeface="DejaVu Sans"/>
              </a:rPr>
              <a:t>r</a:t>
            </a:r>
            <a:r>
              <a:rPr b="0" lang="en-GB" sz="600" spc="77" strike="noStrike">
                <a:solidFill>
                  <a:srgbClr val="000000"/>
                </a:solidFill>
                <a:latin typeface="Bitstream Vera Sans Mono"/>
                <a:ea typeface="DejaVu Sans"/>
              </a:rPr>
              <a:t>y</a:t>
            </a:r>
            <a:r>
              <a:rPr b="0" lang="en-GB" sz="600" spc="-66" strike="noStrike">
                <a:solidFill>
                  <a:srgbClr val="000000"/>
                </a:solidFill>
                <a:latin typeface="Bitstream Vera Sans Mono"/>
                <a:ea typeface="DejaVu Sans"/>
              </a:rPr>
              <a:t>w</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i</a:t>
            </a:r>
            <a:r>
              <a:rPr b="0" lang="en-GB" sz="600" spc="94"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45" strike="noStrike">
                <a:solidFill>
                  <a:srgbClr val="000000"/>
                </a:solidFill>
                <a:latin typeface="Bitstream Vera Sans Mono"/>
                <a:ea typeface="DejaVu Sans"/>
              </a:rPr>
              <a:t>t</a:t>
            </a:r>
            <a:r>
              <a:rPr b="0" lang="en-GB" sz="600" spc="32" strike="noStrike">
                <a:solidFill>
                  <a:srgbClr val="000000"/>
                </a:solidFill>
                <a:latin typeface="Bitstream Vera Sans Mono"/>
                <a:ea typeface="DejaVu Sans"/>
              </a:rPr>
              <a:t>u</a:t>
            </a:r>
            <a:r>
              <a:rPr b="0" lang="en-GB" sz="600" spc="137" strike="noStrike">
                <a:solidFill>
                  <a:srgbClr val="000000"/>
                </a:solidFill>
                <a:latin typeface="Bitstream Vera Sans Mono"/>
                <a:ea typeface="DejaVu Sans"/>
              </a:rPr>
              <a:t>r</a:t>
            </a:r>
            <a:r>
              <a:rPr b="0" lang="en-GB" sz="600" spc="32" strike="noStrike">
                <a:solidFill>
                  <a:srgbClr val="000000"/>
                </a:solidFill>
                <a:latin typeface="Bitstream Vera Sans Mono"/>
                <a:ea typeface="DejaVu Sans"/>
              </a:rPr>
              <a:t>n</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   </a:t>
            </a:r>
            <a:r>
              <a:rPr b="0" lang="en-GB" sz="600" spc="-35" strike="noStrike">
                <a:solidFill>
                  <a:srgbClr val="000000"/>
                </a:solidFill>
                <a:latin typeface="Bitstream Vera Sans Mono"/>
                <a:ea typeface="DejaVu Sans"/>
              </a:rPr>
              <a:t> </a:t>
            </a:r>
            <a:r>
              <a:rPr b="0" lang="en-GB" sz="600" spc="140"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1  </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&gt;</a:t>
            </a:r>
            <a:endParaRPr b="0" lang="en-GB" sz="600" spc="-1" strike="noStrike">
              <a:latin typeface="Arial"/>
            </a:endParaRPr>
          </a:p>
        </p:txBody>
      </p:sp>
      <p:sp>
        <p:nvSpPr>
          <p:cNvPr id="172" name="object 7"/>
          <p:cNvSpPr/>
          <p:nvPr/>
        </p:nvSpPr>
        <p:spPr>
          <a:xfrm>
            <a:off x="347040" y="2440800"/>
            <a:ext cx="217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35" strike="noStrike">
                <a:solidFill>
                  <a:srgbClr val="000000"/>
                </a:solidFill>
                <a:latin typeface="Tahoma"/>
                <a:ea typeface="DejaVu Sans"/>
              </a:rPr>
              <a:t>Continue</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7" strike="noStrike">
                <a:solidFill>
                  <a:srgbClr val="000000"/>
                </a:solidFill>
                <a:latin typeface="Tahoma"/>
                <a:ea typeface="DejaVu Sans"/>
              </a:rPr>
              <a:t> </a:t>
            </a:r>
            <a:r>
              <a:rPr b="0" lang="en-GB" sz="1100" spc="-32" strike="noStrike">
                <a:solidFill>
                  <a:srgbClr val="000000"/>
                </a:solidFill>
                <a:latin typeface="Tahoma"/>
                <a:ea typeface="DejaVu Sans"/>
              </a:rPr>
              <a:t>”semtest3”:</a:t>
            </a:r>
            <a:endParaRPr b="0" lang="en-GB" sz="1100" spc="-1" strike="noStrike">
              <a:latin typeface="Arial"/>
            </a:endParaRPr>
          </a:p>
        </p:txBody>
      </p:sp>
      <p:sp>
        <p:nvSpPr>
          <p:cNvPr id="173" name="object 8"/>
          <p:cNvSpPr/>
          <p:nvPr/>
        </p:nvSpPr>
        <p:spPr>
          <a:xfrm>
            <a:off x="359640" y="2692800"/>
            <a:ext cx="3886920" cy="253800"/>
          </a:xfrm>
          <a:prstGeom prst="rect">
            <a:avLst/>
          </a:prstGeom>
          <a:solidFill>
            <a:srgbClr val="00fefe"/>
          </a:solidFill>
          <a:ln w="0">
            <a:noFill/>
          </a:ln>
        </p:spPr>
        <p:style>
          <a:lnRef idx="0"/>
          <a:fillRef idx="0"/>
          <a:effectRef idx="0"/>
          <a:fontRef idx="minor"/>
        </p:style>
        <p:txBody>
          <a:bodyPr lIns="0" rIns="0" tIns="0" bIns="0" anchor="t">
            <a:spAutoFit/>
          </a:bodyPr>
          <a:p>
            <a:pPr marL="5760">
              <a:lnSpc>
                <a:spcPts val="624"/>
              </a:lnSpc>
              <a:buNone/>
            </a:pPr>
            <a:r>
              <a:rPr b="0" lang="en-GB" sz="600" spc="-15" strike="noStrike">
                <a:solidFill>
                  <a:srgbClr val="000000"/>
                </a:solidFill>
                <a:latin typeface="Bitstream Vera Sans Mono"/>
                <a:ea typeface="DejaVu Sans"/>
              </a:rPr>
              <a:t>D</a:t>
            </a:r>
            <a:r>
              <a:rPr b="0" lang="en-GB" sz="600" spc="197" strike="noStrike">
                <a:solidFill>
                  <a:srgbClr val="000000"/>
                </a:solidFill>
                <a:latin typeface="Bitstream Vera Sans Mono"/>
                <a:ea typeface="DejaVu Sans"/>
              </a:rPr>
              <a:t>i</a:t>
            </a:r>
            <a:r>
              <a:rPr b="0" lang="en-GB" sz="600" spc="-1" strike="noStrike">
                <a:solidFill>
                  <a:srgbClr val="000000"/>
                </a:solidFill>
                <a:latin typeface="Bitstream Vera Sans Mono"/>
                <a:ea typeface="DejaVu Sans"/>
              </a:rPr>
              <a:t>d   </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t</a:t>
            </a:r>
            <a:r>
              <a:rPr b="0" lang="en-GB" sz="600" spc="137" strike="noStrike">
                <a:solidFill>
                  <a:srgbClr val="000000"/>
                </a:solidFill>
                <a:latin typeface="Bitstream Vera Sans Mono"/>
                <a:ea typeface="DejaVu Sans"/>
              </a:rPr>
              <a:t>r</a:t>
            </a:r>
            <a:r>
              <a:rPr b="0" lang="en-GB" sz="600" spc="77" strike="noStrike">
                <a:solidFill>
                  <a:srgbClr val="000000"/>
                </a:solidFill>
                <a:latin typeface="Bitstream Vera Sans Mono"/>
                <a:ea typeface="DejaVu Sans"/>
              </a:rPr>
              <a:t>y</a:t>
            </a:r>
            <a:r>
              <a:rPr b="0" lang="en-GB" sz="600" spc="-66" strike="noStrike">
                <a:solidFill>
                  <a:srgbClr val="000000"/>
                </a:solidFill>
                <a:latin typeface="Bitstream Vera Sans Mono"/>
                <a:ea typeface="DejaVu Sans"/>
              </a:rPr>
              <a:t>w</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i</a:t>
            </a:r>
            <a:r>
              <a:rPr b="0" lang="en-GB" sz="600" spc="94"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45" strike="noStrike">
                <a:solidFill>
                  <a:srgbClr val="000000"/>
                </a:solidFill>
                <a:latin typeface="Bitstream Vera Sans Mono"/>
                <a:ea typeface="DejaVu Sans"/>
              </a:rPr>
              <a:t>t</a:t>
            </a:r>
            <a:r>
              <a:rPr b="0" lang="en-GB" sz="600" spc="32" strike="noStrike">
                <a:solidFill>
                  <a:srgbClr val="000000"/>
                </a:solidFill>
                <a:latin typeface="Bitstream Vera Sans Mono"/>
                <a:ea typeface="DejaVu Sans"/>
              </a:rPr>
              <a:t>u</a:t>
            </a:r>
            <a:r>
              <a:rPr b="0" lang="en-GB" sz="600" spc="137" strike="noStrike">
                <a:solidFill>
                  <a:srgbClr val="000000"/>
                </a:solidFill>
                <a:latin typeface="Bitstream Vera Sans Mono"/>
                <a:ea typeface="DejaVu Sans"/>
              </a:rPr>
              <a:t>r</a:t>
            </a:r>
            <a:r>
              <a:rPr b="0" lang="en-GB" sz="600" spc="32" strike="noStrike">
                <a:solidFill>
                  <a:srgbClr val="000000"/>
                </a:solidFill>
                <a:latin typeface="Bitstream Vera Sans Mono"/>
                <a:ea typeface="DejaVu Sans"/>
              </a:rPr>
              <a:t>n</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   </a:t>
            </a:r>
            <a:r>
              <a:rPr b="0" lang="en-GB" sz="600" spc="-35" strike="noStrike">
                <a:solidFill>
                  <a:srgbClr val="000000"/>
                </a:solidFill>
                <a:latin typeface="Bitstream Vera Sans Mono"/>
                <a:ea typeface="DejaVu Sans"/>
              </a:rPr>
              <a:t> </a:t>
            </a:r>
            <a:r>
              <a:rPr b="0" lang="en-GB" sz="600" spc="140"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1  </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&gt;</a:t>
            </a:r>
            <a:endParaRPr b="0" lang="en-GB" sz="600" spc="-1" strike="noStrike">
              <a:latin typeface="Arial"/>
            </a:endParaRPr>
          </a:p>
          <a:p>
            <a:pPr marL="5760">
              <a:lnSpc>
                <a:spcPct val="100000"/>
              </a:lnSpc>
              <a:buNone/>
            </a:pPr>
            <a:endParaRPr b="0" lang="en-GB" sz="550" spc="-1" strike="noStrike">
              <a:latin typeface="Arial"/>
            </a:endParaRPr>
          </a:p>
          <a:p>
            <a:pPr marL="5760">
              <a:lnSpc>
                <a:spcPct val="100000"/>
              </a:lnSpc>
              <a:buNone/>
            </a:pPr>
            <a:r>
              <a:rPr b="0" lang="en-GB" sz="600" spc="-15" strike="noStrike">
                <a:solidFill>
                  <a:srgbClr val="000000"/>
                </a:solidFill>
                <a:latin typeface="Bitstream Vera Sans Mono"/>
                <a:ea typeface="DejaVu Sans"/>
              </a:rPr>
              <a:t>D</a:t>
            </a:r>
            <a:r>
              <a:rPr b="0" lang="en-GB" sz="600" spc="197" strike="noStrike">
                <a:solidFill>
                  <a:srgbClr val="000000"/>
                </a:solidFill>
                <a:latin typeface="Bitstream Vera Sans Mono"/>
                <a:ea typeface="DejaVu Sans"/>
              </a:rPr>
              <a:t>i</a:t>
            </a:r>
            <a:r>
              <a:rPr b="0" lang="en-GB" sz="600" spc="-1" strike="noStrike">
                <a:solidFill>
                  <a:srgbClr val="000000"/>
                </a:solidFill>
                <a:latin typeface="Bitstream Vera Sans Mono"/>
                <a:ea typeface="DejaVu Sans"/>
              </a:rPr>
              <a:t>d   </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t</a:t>
            </a:r>
            <a:r>
              <a:rPr b="0" lang="en-GB" sz="600" spc="137" strike="noStrike">
                <a:solidFill>
                  <a:srgbClr val="000000"/>
                </a:solidFill>
                <a:latin typeface="Bitstream Vera Sans Mono"/>
                <a:ea typeface="DejaVu Sans"/>
              </a:rPr>
              <a:t>r</a:t>
            </a:r>
            <a:r>
              <a:rPr b="0" lang="en-GB" sz="600" spc="77" strike="noStrike">
                <a:solidFill>
                  <a:srgbClr val="000000"/>
                </a:solidFill>
                <a:latin typeface="Bitstream Vera Sans Mono"/>
                <a:ea typeface="DejaVu Sans"/>
              </a:rPr>
              <a:t>y</a:t>
            </a:r>
            <a:r>
              <a:rPr b="0" lang="en-GB" sz="600" spc="-66" strike="noStrike">
                <a:solidFill>
                  <a:srgbClr val="000000"/>
                </a:solidFill>
                <a:latin typeface="Bitstream Vera Sans Mono"/>
                <a:ea typeface="DejaVu Sans"/>
              </a:rPr>
              <a:t>w</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i</a:t>
            </a:r>
            <a:r>
              <a:rPr b="0" lang="en-GB" sz="600" spc="94"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45" strike="noStrike">
                <a:solidFill>
                  <a:srgbClr val="000000"/>
                </a:solidFill>
                <a:latin typeface="Bitstream Vera Sans Mono"/>
                <a:ea typeface="DejaVu Sans"/>
              </a:rPr>
              <a:t>t</a:t>
            </a:r>
            <a:r>
              <a:rPr b="0" lang="en-GB" sz="600" spc="32" strike="noStrike">
                <a:solidFill>
                  <a:srgbClr val="000000"/>
                </a:solidFill>
                <a:latin typeface="Bitstream Vera Sans Mono"/>
                <a:ea typeface="DejaVu Sans"/>
              </a:rPr>
              <a:t>u</a:t>
            </a:r>
            <a:r>
              <a:rPr b="0" lang="en-GB" sz="600" spc="137" strike="noStrike">
                <a:solidFill>
                  <a:srgbClr val="000000"/>
                </a:solidFill>
                <a:latin typeface="Bitstream Vera Sans Mono"/>
                <a:ea typeface="DejaVu Sans"/>
              </a:rPr>
              <a:t>r</a:t>
            </a:r>
            <a:r>
              <a:rPr b="0" lang="en-GB" sz="600" spc="32" strike="noStrike">
                <a:solidFill>
                  <a:srgbClr val="000000"/>
                </a:solidFill>
                <a:latin typeface="Bitstream Vera Sans Mono"/>
                <a:ea typeface="DejaVu Sans"/>
              </a:rPr>
              <a:t>n</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   </a:t>
            </a:r>
            <a:r>
              <a:rPr b="0" lang="en-GB" sz="600" spc="-35" strike="noStrike">
                <a:solidFill>
                  <a:srgbClr val="000000"/>
                </a:solidFill>
                <a:latin typeface="Bitstream Vera Sans Mono"/>
                <a:ea typeface="DejaVu Sans"/>
              </a:rPr>
              <a:t> </a:t>
            </a:r>
            <a:r>
              <a:rPr b="0" lang="en-GB" sz="600" spc="140"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1  </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&gt;</a:t>
            </a:r>
            <a:endParaRPr b="0" lang="en-GB" sz="6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 strike="noStrike">
                <a:solidFill>
                  <a:srgbClr val="3232b2"/>
                </a:solidFill>
                <a:latin typeface="Microsoft Sans Serif"/>
              </a:rPr>
              <a:t>Running the two programs: </a:t>
            </a:r>
            <a:br>
              <a:rPr sz="1400"/>
            </a:br>
            <a:r>
              <a:rPr b="1" lang="en-GB" sz="1400" spc="-1" strike="noStrike">
                <a:solidFill>
                  <a:srgbClr val="3232b2"/>
                </a:solidFill>
                <a:latin typeface="Microsoft Sans Serif"/>
              </a:rPr>
              <a:t>semtest and semtest3a - II</a:t>
            </a:r>
            <a:endParaRPr b="0" lang="en-GB" sz="1400" spc="-1" strike="noStrike">
              <a:latin typeface="Arial"/>
            </a:endParaRPr>
          </a:p>
        </p:txBody>
      </p:sp>
      <p:sp>
        <p:nvSpPr>
          <p:cNvPr id="175" name="object 3"/>
          <p:cNvSpPr/>
          <p:nvPr/>
        </p:nvSpPr>
        <p:spPr>
          <a:xfrm>
            <a:off x="347040" y="1130760"/>
            <a:ext cx="217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35" strike="noStrike">
                <a:solidFill>
                  <a:srgbClr val="000000"/>
                </a:solidFill>
                <a:latin typeface="Tahoma"/>
                <a:ea typeface="DejaVu Sans"/>
              </a:rPr>
              <a:t>Continue</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”semtest3a”:</a:t>
            </a:r>
            <a:endParaRPr b="0" lang="en-GB" sz="1100" spc="-1" strike="noStrike">
              <a:latin typeface="Arial"/>
            </a:endParaRPr>
          </a:p>
        </p:txBody>
      </p:sp>
      <p:sp>
        <p:nvSpPr>
          <p:cNvPr id="176" name="object 4"/>
          <p:cNvSpPr/>
          <p:nvPr/>
        </p:nvSpPr>
        <p:spPr>
          <a:xfrm>
            <a:off x="359640" y="1384200"/>
            <a:ext cx="3886920" cy="77040"/>
          </a:xfrm>
          <a:prstGeom prst="rect">
            <a:avLst/>
          </a:prstGeom>
          <a:solidFill>
            <a:srgbClr val="fea400"/>
          </a:solidFill>
          <a:ln w="0">
            <a:noFill/>
          </a:ln>
        </p:spPr>
        <p:style>
          <a:lnRef idx="0"/>
          <a:fillRef idx="0"/>
          <a:effectRef idx="0"/>
          <a:fontRef idx="minor"/>
        </p:style>
        <p:txBody>
          <a:bodyPr lIns="0" rIns="0" tIns="0" bIns="0" anchor="t">
            <a:spAutoFit/>
          </a:bodyPr>
          <a:p>
            <a:pPr marL="5760">
              <a:lnSpc>
                <a:spcPts val="609"/>
              </a:lnSpc>
              <a:buNone/>
            </a:pPr>
            <a:r>
              <a:rPr b="0" lang="en-GB" sz="600" spc="-15" strike="noStrike">
                <a:solidFill>
                  <a:srgbClr val="000000"/>
                </a:solidFill>
                <a:latin typeface="Bitstream Vera Sans Mono"/>
                <a:ea typeface="DejaVu Sans"/>
              </a:rPr>
              <a:t>D</a:t>
            </a:r>
            <a:r>
              <a:rPr b="0" lang="en-GB" sz="600" spc="197" strike="noStrike">
                <a:solidFill>
                  <a:srgbClr val="000000"/>
                </a:solidFill>
                <a:latin typeface="Bitstream Vera Sans Mono"/>
                <a:ea typeface="DejaVu Sans"/>
              </a:rPr>
              <a:t>i</a:t>
            </a:r>
            <a:r>
              <a:rPr b="0" lang="en-GB" sz="600" spc="-1" strike="noStrike">
                <a:solidFill>
                  <a:srgbClr val="000000"/>
                </a:solidFill>
                <a:latin typeface="Bitstream Vera Sans Mono"/>
                <a:ea typeface="DejaVu Sans"/>
              </a:rPr>
              <a:t>d   </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t</a:t>
            </a:r>
            <a:r>
              <a:rPr b="0" lang="en-GB" sz="600" spc="137" strike="noStrike">
                <a:solidFill>
                  <a:srgbClr val="000000"/>
                </a:solidFill>
                <a:latin typeface="Bitstream Vera Sans Mono"/>
                <a:ea typeface="DejaVu Sans"/>
              </a:rPr>
              <a:t>r</a:t>
            </a:r>
            <a:r>
              <a:rPr b="0" lang="en-GB" sz="600" spc="77" strike="noStrike">
                <a:solidFill>
                  <a:srgbClr val="000000"/>
                </a:solidFill>
                <a:latin typeface="Bitstream Vera Sans Mono"/>
                <a:ea typeface="DejaVu Sans"/>
              </a:rPr>
              <a:t>y</a:t>
            </a:r>
            <a:r>
              <a:rPr b="0" lang="en-GB" sz="600" spc="-66" strike="noStrike">
                <a:solidFill>
                  <a:srgbClr val="000000"/>
                </a:solidFill>
                <a:latin typeface="Bitstream Vera Sans Mono"/>
                <a:ea typeface="DejaVu Sans"/>
              </a:rPr>
              <a:t>w</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i</a:t>
            </a:r>
            <a:r>
              <a:rPr b="0" lang="en-GB" sz="600" spc="94" strike="noStrike">
                <a:solidFill>
                  <a:srgbClr val="000000"/>
                </a:solidFill>
                <a:latin typeface="Bitstream Vera Sans Mono"/>
                <a:ea typeface="DejaVu Sans"/>
              </a:rPr>
              <a:t>t</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45" strike="noStrike">
                <a:solidFill>
                  <a:srgbClr val="000000"/>
                </a:solidFill>
                <a:latin typeface="Bitstream Vera Sans Mono"/>
                <a:ea typeface="DejaVu Sans"/>
              </a:rPr>
              <a:t>t</a:t>
            </a:r>
            <a:r>
              <a:rPr b="0" lang="en-GB" sz="600" spc="32" strike="noStrike">
                <a:solidFill>
                  <a:srgbClr val="000000"/>
                </a:solidFill>
                <a:latin typeface="Bitstream Vera Sans Mono"/>
                <a:ea typeface="DejaVu Sans"/>
              </a:rPr>
              <a:t>u</a:t>
            </a:r>
            <a:r>
              <a:rPr b="0" lang="en-GB" sz="600" spc="137" strike="noStrike">
                <a:solidFill>
                  <a:srgbClr val="000000"/>
                </a:solidFill>
                <a:latin typeface="Bitstream Vera Sans Mono"/>
                <a:ea typeface="DejaVu Sans"/>
              </a:rPr>
              <a:t>r</a:t>
            </a:r>
            <a:r>
              <a:rPr b="0" lang="en-GB" sz="600" spc="32" strike="noStrike">
                <a:solidFill>
                  <a:srgbClr val="000000"/>
                </a:solidFill>
                <a:latin typeface="Bitstream Vera Sans Mono"/>
                <a:ea typeface="DejaVu Sans"/>
              </a:rPr>
              <a:t>n</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   </a:t>
            </a:r>
            <a:r>
              <a:rPr b="0" lang="en-GB" sz="600" spc="-35" strike="noStrike">
                <a:solidFill>
                  <a:srgbClr val="000000"/>
                </a:solidFill>
                <a:latin typeface="Bitstream Vera Sans Mono"/>
                <a:ea typeface="DejaVu Sans"/>
              </a:rPr>
              <a:t> </a:t>
            </a:r>
            <a:r>
              <a:rPr b="0" lang="en-GB" sz="600" spc="140"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1  </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&gt;</a:t>
            </a:r>
            <a:endParaRPr b="0" lang="en-GB" sz="600" spc="-1" strike="noStrike">
              <a:latin typeface="Bitstream Vera Sans Mono"/>
            </a:endParaRPr>
          </a:p>
        </p:txBody>
      </p:sp>
      <p:sp>
        <p:nvSpPr>
          <p:cNvPr id="177" name="object 5"/>
          <p:cNvSpPr/>
          <p:nvPr/>
        </p:nvSpPr>
        <p:spPr>
          <a:xfrm>
            <a:off x="347040" y="1543680"/>
            <a:ext cx="217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35" strike="noStrike">
                <a:solidFill>
                  <a:srgbClr val="000000"/>
                </a:solidFill>
                <a:latin typeface="Tahoma"/>
                <a:ea typeface="DejaVu Sans"/>
              </a:rPr>
              <a:t>Follow</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up</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7" strike="noStrike">
                <a:solidFill>
                  <a:srgbClr val="000000"/>
                </a:solidFill>
                <a:latin typeface="Tahoma"/>
                <a:ea typeface="DejaVu Sans"/>
              </a:rPr>
              <a:t> </a:t>
            </a:r>
            <a:r>
              <a:rPr b="0" lang="en-GB" sz="1100" spc="-32" strike="noStrike">
                <a:solidFill>
                  <a:srgbClr val="000000"/>
                </a:solidFill>
                <a:latin typeface="Tahoma"/>
                <a:ea typeface="DejaVu Sans"/>
              </a:rPr>
              <a:t>”semtest3”:</a:t>
            </a:r>
            <a:endParaRPr b="0" lang="en-GB" sz="1100" spc="-1" strike="noStrike">
              <a:latin typeface="Arial"/>
            </a:endParaRPr>
          </a:p>
        </p:txBody>
      </p:sp>
      <p:sp>
        <p:nvSpPr>
          <p:cNvPr id="178" name="object 6"/>
          <p:cNvSpPr/>
          <p:nvPr/>
        </p:nvSpPr>
        <p:spPr>
          <a:xfrm>
            <a:off x="359640" y="1809360"/>
            <a:ext cx="3886920" cy="167040"/>
          </a:xfrm>
          <a:prstGeom prst="rect">
            <a:avLst/>
          </a:prstGeom>
          <a:solidFill>
            <a:srgbClr val="00fefe"/>
          </a:solidFill>
          <a:ln w="0">
            <a:noFill/>
          </a:ln>
        </p:spPr>
        <p:style>
          <a:lnRef idx="0"/>
          <a:fillRef idx="0"/>
          <a:effectRef idx="0"/>
          <a:fontRef idx="minor"/>
        </p:style>
        <p:txBody>
          <a:bodyPr lIns="0" rIns="0" tIns="0" bIns="0" anchor="t">
            <a:spAutoFit/>
          </a:bodyPr>
          <a:p>
            <a:pPr marL="7560">
              <a:lnSpc>
                <a:spcPts val="609"/>
              </a:lnSpc>
              <a:buNone/>
            </a:pP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32" strike="noStrike">
                <a:solidFill>
                  <a:srgbClr val="000000"/>
                </a:solidFill>
                <a:latin typeface="Bitstream Vera Sans Mono"/>
                <a:ea typeface="DejaVu Sans"/>
              </a:rPr>
              <a:t>o</a:t>
            </a:r>
            <a:r>
              <a:rPr b="0" lang="en-GB" sz="600" spc="77" strike="noStrike">
                <a:solidFill>
                  <a:srgbClr val="000000"/>
                </a:solidFill>
                <a:latin typeface="Bitstream Vera Sans Mono"/>
                <a:ea typeface="DejaVu Sans"/>
              </a:rPr>
              <a:t>v</a:t>
            </a:r>
            <a:r>
              <a:rPr b="0" lang="en-GB" sz="600" spc="46" strike="noStrike">
                <a:solidFill>
                  <a:srgbClr val="000000"/>
                </a:solidFill>
                <a:latin typeface="Bitstream Vera Sans Mono"/>
                <a:ea typeface="DejaVu Sans"/>
              </a:rPr>
              <a:t>e</a:t>
            </a:r>
            <a:r>
              <a:rPr b="0" lang="en-GB" sz="600" spc="-1" strike="noStrike">
                <a:solidFill>
                  <a:srgbClr val="000000"/>
                </a:solidFill>
                <a:latin typeface="Bitstream Vera Sans Mono"/>
                <a:ea typeface="DejaVu Sans"/>
              </a:rPr>
              <a:t>d</a:t>
            </a:r>
            <a:r>
              <a:rPr b="0" lang="en-GB" sz="600" spc="-46" strike="noStrike">
                <a:solidFill>
                  <a:srgbClr val="000000"/>
                </a:solidFill>
                <a:latin typeface="Bitstream Vera Sans Mono"/>
                <a:ea typeface="DejaVu Sans"/>
              </a:rPr>
              <a:t> </a:t>
            </a:r>
            <a:r>
              <a:rPr b="0" lang="en-GB" sz="600" spc="145" strike="noStrike">
                <a:solidFill>
                  <a:srgbClr val="000000"/>
                </a:solidFill>
                <a:latin typeface="Bitstream Vera Sans Mono"/>
                <a:ea typeface="DejaVu Sans"/>
              </a:rPr>
              <a: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a:t>
            </a:r>
            <a:endParaRPr b="0" lang="en-GB" sz="600" spc="-1" strike="noStrike">
              <a:latin typeface="Bitstream Vera Sans Mono"/>
            </a:endParaRPr>
          </a:p>
          <a:p>
            <a:pPr marL="7560">
              <a:lnSpc>
                <a:spcPts val="709"/>
              </a:lnSpc>
              <a:buNone/>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92" strike="noStrike">
                <a:solidFill>
                  <a:srgbClr val="000000"/>
                </a:solidFill>
                <a:latin typeface="Bitstream Vera Sans Mono"/>
                <a:ea typeface="DejaVu Sans"/>
              </a:rPr>
              <a:t>c</a:t>
            </a:r>
            <a:r>
              <a:rPr b="0" lang="en-GB" sz="600" spc="205" strike="noStrike">
                <a:solidFill>
                  <a:srgbClr val="000000"/>
                </a:solidFill>
                <a:latin typeface="Bitstream Vera Sans Mono"/>
                <a:ea typeface="DejaVu Sans"/>
              </a:rPr>
              <a:t>i</a:t>
            </a:r>
            <a:r>
              <a:rPr b="0" lang="en-GB" sz="600" spc="145" strike="noStrike">
                <a:solidFill>
                  <a:srgbClr val="000000"/>
                </a:solidFill>
                <a:latin typeface="Bitstream Vera Sans Mono"/>
                <a:ea typeface="DejaVu Sans"/>
              </a:rPr>
              <a:t>t</a:t>
            </a:r>
            <a:r>
              <a:rPr b="0" lang="en-GB" sz="600" spc="60" strike="noStrike">
                <a:solidFill>
                  <a:srgbClr val="000000"/>
                </a:solidFill>
                <a:latin typeface="Bitstream Vera Sans Mono"/>
                <a:ea typeface="DejaVu Sans"/>
              </a:rPr>
              <a:t>a</a:t>
            </a:r>
            <a:r>
              <a:rPr b="0" lang="en-GB" sz="600" spc="145" strike="noStrike">
                <a:solidFill>
                  <a:srgbClr val="000000"/>
                </a:solidFill>
                <a:latin typeface="Bitstream Vera Sans Mono"/>
                <a:ea typeface="DejaVu Sans"/>
              </a:rPr>
              <a:t>t</a:t>
            </a:r>
            <a:r>
              <a:rPr b="0" lang="en-GB" sz="600" spc="205" strike="noStrike">
                <a:solidFill>
                  <a:srgbClr val="000000"/>
                </a:solidFill>
                <a:latin typeface="Bitstream Vera Sans Mono"/>
                <a:ea typeface="DejaVu Sans"/>
              </a:rPr>
              <a:t>i</a:t>
            </a:r>
            <a:r>
              <a:rPr b="0" lang="en-GB" sz="600" spc="32" strike="noStrike">
                <a:solidFill>
                  <a:srgbClr val="000000"/>
                </a:solidFill>
                <a:latin typeface="Bitstream Vera Sans Mono"/>
                <a:ea typeface="DejaVu Sans"/>
              </a:rPr>
              <a:t>o</a:t>
            </a:r>
            <a:r>
              <a:rPr b="0" lang="en-GB" sz="600" spc="-1" strike="noStrike">
                <a:solidFill>
                  <a:srgbClr val="000000"/>
                </a:solidFill>
                <a:latin typeface="Bitstream Vera Sans Mono"/>
                <a:ea typeface="DejaVu Sans"/>
              </a:rPr>
              <a:t>n</a:t>
            </a:r>
            <a:r>
              <a:rPr b="0" lang="en-GB" sz="600" spc="-8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4</a:t>
            </a:r>
            <a:r>
              <a:rPr b="0" lang="en-GB" sz="600" spc="-12"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126" strike="noStrike">
                <a:solidFill>
                  <a:srgbClr val="000000"/>
                </a:solidFill>
                <a:latin typeface="Bitstream Vera Sans Mono"/>
                <a:ea typeface="DejaVu Sans"/>
              </a:rPr>
              <a:t>r</a:t>
            </a:r>
            <a:r>
              <a:rPr b="0" lang="en-GB" sz="600" spc="80" strike="noStrike">
                <a:solidFill>
                  <a:srgbClr val="000000"/>
                </a:solidFill>
                <a:latin typeface="Bitstream Vera Sans Mono"/>
                <a:ea typeface="DejaVu Sans"/>
              </a:rPr>
              <a:t>c</a:t>
            </a:r>
            <a:r>
              <a:rPr b="0" lang="en-GB" sz="600" spc="-1" strike="noStrike">
                <a:solidFill>
                  <a:srgbClr val="000000"/>
                </a:solidFill>
                <a:latin typeface="Bitstream Vera Sans Mono"/>
                <a:ea typeface="DejaVu Sans"/>
              </a:rPr>
              <a:t>$</a:t>
            </a:r>
            <a:endParaRPr b="0" lang="en-GB" sz="600" spc="-1" strike="noStrike">
              <a:latin typeface="Bitstream Vera Sans Mono"/>
            </a:endParaRPr>
          </a:p>
        </p:txBody>
      </p:sp>
      <p:sp>
        <p:nvSpPr>
          <p:cNvPr id="179" name="object 7"/>
          <p:cNvSpPr/>
          <p:nvPr/>
        </p:nvSpPr>
        <p:spPr>
          <a:xfrm>
            <a:off x="347040" y="2057400"/>
            <a:ext cx="1810800" cy="178560"/>
          </a:xfrm>
          <a:prstGeom prst="rect">
            <a:avLst/>
          </a:prstGeom>
          <a:noFill/>
          <a:ln w="0">
            <a:noFill/>
          </a:ln>
        </p:spPr>
        <p:style>
          <a:lnRef idx="0"/>
          <a:fillRef idx="0"/>
          <a:effectRef idx="0"/>
          <a:fontRef idx="minor"/>
        </p:style>
        <p:txBody>
          <a:bodyPr lIns="0" rIns="0" tIns="11520" bIns="0" anchor="t">
            <a:spAutoFit/>
          </a:bodyPr>
          <a:p>
            <a:pPr marL="128160" indent="-116280">
              <a:lnSpc>
                <a:spcPct val="100000"/>
              </a:lnSpc>
              <a:spcBef>
                <a:spcPts val="91"/>
              </a:spcBef>
              <a:buClr>
                <a:srgbClr val="000000"/>
              </a:buClr>
              <a:buFont typeface="Lucida Sans Unicode"/>
              <a:buChar char="•"/>
              <a:tabLst>
                <a:tab algn="l" pos="128880"/>
              </a:tabLst>
            </a:pPr>
            <a:r>
              <a:rPr b="0" lang="en-GB" sz="1100" spc="-21" strike="noStrike">
                <a:solidFill>
                  <a:srgbClr val="000000"/>
                </a:solidFill>
                <a:latin typeface="Tahoma"/>
                <a:ea typeface="DejaVu Sans"/>
              </a:rPr>
              <a:t>Finish</a:t>
            </a:r>
            <a:r>
              <a:rPr b="0" lang="en-GB" sz="1100" spc="-12" strike="noStrike">
                <a:solidFill>
                  <a:srgbClr val="000000"/>
                </a:solidFill>
                <a:latin typeface="Tahoma"/>
                <a:ea typeface="DejaVu Sans"/>
              </a:rPr>
              <a:t> </a:t>
            </a:r>
            <a:r>
              <a:rPr b="0" lang="en-GB" sz="1100" spc="-26" strike="noStrike">
                <a:solidFill>
                  <a:srgbClr val="000000"/>
                </a:solidFill>
                <a:latin typeface="Tahoma"/>
                <a:ea typeface="DejaVu Sans"/>
              </a:rPr>
              <a:t>with</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”semtest3a”:</a:t>
            </a:r>
            <a:endParaRPr b="0" lang="en-GB" sz="1100" spc="-1" strike="noStrike">
              <a:latin typeface="Arial"/>
            </a:endParaRPr>
          </a:p>
        </p:txBody>
      </p:sp>
      <p:sp>
        <p:nvSpPr>
          <p:cNvPr id="180" name="object 8"/>
          <p:cNvSpPr/>
          <p:nvPr/>
        </p:nvSpPr>
        <p:spPr>
          <a:xfrm>
            <a:off x="359640" y="2310840"/>
            <a:ext cx="3886920" cy="168480"/>
          </a:xfrm>
          <a:prstGeom prst="rect">
            <a:avLst/>
          </a:prstGeom>
          <a:solidFill>
            <a:srgbClr val="fea400"/>
          </a:solidFill>
          <a:ln w="0">
            <a:noFill/>
          </a:ln>
        </p:spPr>
        <p:style>
          <a:lnRef idx="0"/>
          <a:fillRef idx="0"/>
          <a:effectRef idx="0"/>
          <a:fontRef idx="minor"/>
        </p:style>
        <p:txBody>
          <a:bodyPr lIns="0" rIns="0" tIns="1440" bIns="0" anchor="t">
            <a:spAutoFit/>
          </a:bodyPr>
          <a:p>
            <a:pPr>
              <a:lnSpc>
                <a:spcPct val="100000"/>
              </a:lnSpc>
              <a:spcBef>
                <a:spcPts val="11"/>
              </a:spcBef>
              <a:buNone/>
            </a:pPr>
            <a:endParaRPr b="0" lang="en-GB" sz="500" spc="-1" strike="noStrike">
              <a:latin typeface="Bitstream Vera Sans Mono"/>
            </a:endParaRPr>
          </a:p>
          <a:p>
            <a:pPr marL="7560">
              <a:lnSpc>
                <a:spcPct val="100000"/>
              </a:lnSpc>
              <a:buNone/>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92" strike="noStrike">
                <a:solidFill>
                  <a:srgbClr val="000000"/>
                </a:solidFill>
                <a:latin typeface="Bitstream Vera Sans Mono"/>
                <a:ea typeface="DejaVu Sans"/>
              </a:rPr>
              <a:t>c</a:t>
            </a:r>
            <a:r>
              <a:rPr b="0" lang="en-GB" sz="600" spc="205" strike="noStrike">
                <a:solidFill>
                  <a:srgbClr val="000000"/>
                </a:solidFill>
                <a:latin typeface="Bitstream Vera Sans Mono"/>
                <a:ea typeface="DejaVu Sans"/>
              </a:rPr>
              <a:t>i</a:t>
            </a:r>
            <a:r>
              <a:rPr b="0" lang="en-GB" sz="600" spc="145" strike="noStrike">
                <a:solidFill>
                  <a:srgbClr val="000000"/>
                </a:solidFill>
                <a:latin typeface="Bitstream Vera Sans Mono"/>
                <a:ea typeface="DejaVu Sans"/>
              </a:rPr>
              <a:t>t</a:t>
            </a:r>
            <a:r>
              <a:rPr b="0" lang="en-GB" sz="600" spc="60" strike="noStrike">
                <a:solidFill>
                  <a:srgbClr val="000000"/>
                </a:solidFill>
                <a:latin typeface="Bitstream Vera Sans Mono"/>
                <a:ea typeface="DejaVu Sans"/>
              </a:rPr>
              <a:t>a</a:t>
            </a:r>
            <a:r>
              <a:rPr b="0" lang="en-GB" sz="600" spc="145" strike="noStrike">
                <a:solidFill>
                  <a:srgbClr val="000000"/>
                </a:solidFill>
                <a:latin typeface="Bitstream Vera Sans Mono"/>
                <a:ea typeface="DejaVu Sans"/>
              </a:rPr>
              <a:t>t</a:t>
            </a:r>
            <a:r>
              <a:rPr b="0" lang="en-GB" sz="600" spc="205" strike="noStrike">
                <a:solidFill>
                  <a:srgbClr val="000000"/>
                </a:solidFill>
                <a:latin typeface="Bitstream Vera Sans Mono"/>
                <a:ea typeface="DejaVu Sans"/>
              </a:rPr>
              <a:t>i</a:t>
            </a:r>
            <a:r>
              <a:rPr b="0" lang="en-GB" sz="600" spc="32" strike="noStrike">
                <a:solidFill>
                  <a:srgbClr val="000000"/>
                </a:solidFill>
                <a:latin typeface="Bitstream Vera Sans Mono"/>
                <a:ea typeface="DejaVu Sans"/>
              </a:rPr>
              <a:t>o</a:t>
            </a:r>
            <a:r>
              <a:rPr b="0" lang="en-GB" sz="600" spc="-1" strike="noStrike">
                <a:solidFill>
                  <a:srgbClr val="000000"/>
                </a:solidFill>
                <a:latin typeface="Bitstream Vera Sans Mono"/>
                <a:ea typeface="DejaVu Sans"/>
              </a:rPr>
              <a:t>n</a:t>
            </a:r>
            <a:r>
              <a:rPr b="0" lang="en-GB" sz="600" spc="-8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4</a:t>
            </a:r>
            <a:r>
              <a:rPr b="0" lang="en-GB" sz="600" spc="-12"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126" strike="noStrike">
                <a:solidFill>
                  <a:srgbClr val="000000"/>
                </a:solidFill>
                <a:latin typeface="Bitstream Vera Sans Mono"/>
                <a:ea typeface="DejaVu Sans"/>
              </a:rPr>
              <a:t>r</a:t>
            </a:r>
            <a:r>
              <a:rPr b="0" lang="en-GB" sz="600" spc="80" strike="noStrike">
                <a:solidFill>
                  <a:srgbClr val="000000"/>
                </a:solidFill>
                <a:latin typeface="Bitstream Vera Sans Mono"/>
                <a:ea typeface="DejaVu Sans"/>
              </a:rPr>
              <a:t>c</a:t>
            </a:r>
            <a:r>
              <a:rPr b="0" lang="en-GB" sz="600" spc="-1" strike="noStrike">
                <a:solidFill>
                  <a:srgbClr val="000000"/>
                </a:solidFill>
                <a:latin typeface="Bitstream Vera Sans Mono"/>
                <a:ea typeface="DejaVu Sans"/>
              </a:rPr>
              <a:t>$</a:t>
            </a:r>
            <a:endParaRPr b="0" lang="en-GB" sz="600" spc="-1" strike="noStrike">
              <a:latin typeface="Bitstream Vera Sans Mono"/>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95400" y="255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80" strike="noStrike">
                <a:solidFill>
                  <a:srgbClr val="3232b2"/>
                </a:solidFill>
                <a:latin typeface="Trebuchet MS"/>
              </a:rPr>
              <a:t>Initialize</a:t>
            </a:r>
            <a:r>
              <a:rPr b="1" i="1" lang="en-GB" sz="1400" spc="-1" strike="noStrike">
                <a:solidFill>
                  <a:srgbClr val="3232b2"/>
                </a:solidFill>
                <a:latin typeface="Trebuchet MS"/>
              </a:rPr>
              <a:t> </a:t>
            </a:r>
            <a:r>
              <a:rPr b="1" i="1" lang="en-GB" sz="1400" spc="-60" strike="noStrike">
                <a:solidFill>
                  <a:srgbClr val="3232b2"/>
                </a:solidFill>
                <a:latin typeface="Trebuchet MS"/>
              </a:rPr>
              <a:t>and</a:t>
            </a:r>
            <a:r>
              <a:rPr b="1" i="1" lang="en-GB" sz="1400" spc="12" strike="noStrike">
                <a:solidFill>
                  <a:srgbClr val="3232b2"/>
                </a:solidFill>
                <a:latin typeface="Trebuchet MS"/>
              </a:rPr>
              <a:t> </a:t>
            </a:r>
            <a:r>
              <a:rPr b="1" i="1" lang="en-GB" sz="1400" spc="-32" strike="noStrike">
                <a:solidFill>
                  <a:srgbClr val="3232b2"/>
                </a:solidFill>
                <a:latin typeface="Trebuchet MS"/>
              </a:rPr>
              <a:t>Open</a:t>
            </a:r>
            <a:r>
              <a:rPr b="1" i="1" lang="en-GB" sz="1400" spc="26" strike="noStrike">
                <a:solidFill>
                  <a:srgbClr val="3232b2"/>
                </a:solidFill>
                <a:latin typeface="Trebuchet MS"/>
              </a:rPr>
              <a:t> </a:t>
            </a:r>
            <a:r>
              <a:rPr b="1" i="1" lang="en-GB" sz="1400" spc="-66" strike="noStrike">
                <a:solidFill>
                  <a:srgbClr val="3232b2"/>
                </a:solidFill>
                <a:latin typeface="Trebuchet MS"/>
              </a:rPr>
              <a:t>a</a:t>
            </a:r>
            <a:r>
              <a:rPr b="1" i="1" lang="en-GB" sz="1400" spc="12" strike="noStrike">
                <a:solidFill>
                  <a:srgbClr val="3232b2"/>
                </a:solidFill>
                <a:latin typeface="Trebuchet MS"/>
              </a:rPr>
              <a:t> </a:t>
            </a:r>
            <a:r>
              <a:rPr b="1" lang="en-GB" sz="1400" spc="7" strike="noStrike">
                <a:solidFill>
                  <a:srgbClr val="3232b2"/>
                </a:solidFill>
                <a:latin typeface="Trebuchet MS"/>
              </a:rPr>
              <a:t>named</a:t>
            </a:r>
            <a:r>
              <a:rPr b="1" lang="en-GB" sz="1400" spc="12" strike="noStrike">
                <a:solidFill>
                  <a:srgbClr val="3232b2"/>
                </a:solidFill>
                <a:latin typeface="Trebuchet MS"/>
              </a:rPr>
              <a:t> </a:t>
            </a:r>
            <a:r>
              <a:rPr b="1" i="1" lang="en-GB" sz="1400" spc="-66" strike="noStrike">
                <a:solidFill>
                  <a:srgbClr val="3232b2"/>
                </a:solidFill>
                <a:latin typeface="Trebuchet MS"/>
              </a:rPr>
              <a:t>Semaphore</a:t>
            </a:r>
            <a:endParaRPr b="0" lang="en-GB" sz="1400" spc="-1" strike="noStrike">
              <a:latin typeface="Arial"/>
            </a:endParaRPr>
          </a:p>
        </p:txBody>
      </p:sp>
      <p:sp>
        <p:nvSpPr>
          <p:cNvPr id="182" name="object 8"/>
          <p:cNvSpPr/>
          <p:nvPr/>
        </p:nvSpPr>
        <p:spPr>
          <a:xfrm>
            <a:off x="1014840" y="1892520"/>
            <a:ext cx="35640" cy="360"/>
          </a:xfrm>
          <a:custGeom>
            <a:avLst/>
            <a:gdLst/>
            <a:ahLst/>
            <a:rect l="l" t="t" r="r" b="b"/>
            <a:pathLst>
              <a:path w="38100" h="0">
                <a:moveTo>
                  <a:pt x="0" y="0"/>
                </a:moveTo>
                <a:lnTo>
                  <a:pt x="38100" y="0"/>
                </a:lnTo>
              </a:path>
            </a:pathLst>
          </a:custGeom>
          <a:noFill/>
          <a:ln w="6096">
            <a:solidFill>
              <a:srgbClr val="000000"/>
            </a:solidFill>
            <a:round/>
          </a:ln>
        </p:spPr>
        <p:style>
          <a:lnRef idx="0"/>
          <a:fillRef idx="0"/>
          <a:effectRef idx="0"/>
          <a:fontRef idx="minor"/>
        </p:style>
      </p:sp>
      <p:sp>
        <p:nvSpPr>
          <p:cNvPr id="183" name="object 9"/>
          <p:cNvSpPr/>
          <p:nvPr/>
        </p:nvSpPr>
        <p:spPr>
          <a:xfrm>
            <a:off x="2045160" y="2043360"/>
            <a:ext cx="35640" cy="360"/>
          </a:xfrm>
          <a:custGeom>
            <a:avLst/>
            <a:gdLst/>
            <a:ahLst/>
            <a:rect l="l" t="t" r="r" b="b"/>
            <a:pathLst>
              <a:path w="38100" h="0">
                <a:moveTo>
                  <a:pt x="0" y="0"/>
                </a:moveTo>
                <a:lnTo>
                  <a:pt x="38100" y="0"/>
                </a:lnTo>
              </a:path>
            </a:pathLst>
          </a:custGeom>
          <a:noFill/>
          <a:ln w="6096">
            <a:solidFill>
              <a:srgbClr val="000000"/>
            </a:solidFill>
            <a:round/>
          </a:ln>
        </p:spPr>
        <p:style>
          <a:lnRef idx="0"/>
          <a:fillRef idx="0"/>
          <a:effectRef idx="0"/>
          <a:fontRef idx="minor"/>
        </p:style>
      </p:sp>
      <p:sp>
        <p:nvSpPr>
          <p:cNvPr id="184" name="object 10"/>
          <p:cNvSpPr/>
          <p:nvPr/>
        </p:nvSpPr>
        <p:spPr>
          <a:xfrm>
            <a:off x="2858760" y="2043360"/>
            <a:ext cx="35640" cy="360"/>
          </a:xfrm>
          <a:custGeom>
            <a:avLst/>
            <a:gdLst/>
            <a:ahLst/>
            <a:rect l="l" t="t" r="r" b="b"/>
            <a:pathLst>
              <a:path w="38100" h="0">
                <a:moveTo>
                  <a:pt x="0" y="0"/>
                </a:moveTo>
                <a:lnTo>
                  <a:pt x="38100" y="0"/>
                </a:lnTo>
              </a:path>
            </a:pathLst>
          </a:custGeom>
          <a:noFill/>
          <a:ln w="6096">
            <a:solidFill>
              <a:srgbClr val="000000"/>
            </a:solidFill>
            <a:round/>
          </a:ln>
        </p:spPr>
        <p:style>
          <a:lnRef idx="0"/>
          <a:fillRef idx="0"/>
          <a:effectRef idx="0"/>
          <a:fontRef idx="minor"/>
        </p:style>
      </p:sp>
      <p:sp>
        <p:nvSpPr>
          <p:cNvPr id="185" name="object 11"/>
          <p:cNvSpPr/>
          <p:nvPr/>
        </p:nvSpPr>
        <p:spPr>
          <a:xfrm>
            <a:off x="1325880" y="2454840"/>
            <a:ext cx="40680" cy="360"/>
          </a:xfrm>
          <a:custGeom>
            <a:avLst/>
            <a:gdLst/>
            <a:ahLst/>
            <a:rect l="l" t="t" r="r" b="b"/>
            <a:pathLst>
              <a:path w="43180" h="0">
                <a:moveTo>
                  <a:pt x="0" y="0"/>
                </a:moveTo>
                <a:lnTo>
                  <a:pt x="42671" y="0"/>
                </a:lnTo>
              </a:path>
            </a:pathLst>
          </a:custGeom>
          <a:noFill/>
          <a:ln w="6096">
            <a:solidFill>
              <a:srgbClr val="000000"/>
            </a:solidFill>
            <a:round/>
          </a:ln>
        </p:spPr>
        <p:style>
          <a:lnRef idx="0"/>
          <a:fillRef idx="0"/>
          <a:effectRef idx="0"/>
          <a:fontRef idx="minor"/>
        </p:style>
      </p:sp>
      <p:sp>
        <p:nvSpPr>
          <p:cNvPr id="186" name="object 12"/>
          <p:cNvSpPr/>
          <p:nvPr/>
        </p:nvSpPr>
        <p:spPr>
          <a:xfrm>
            <a:off x="180000" y="550800"/>
            <a:ext cx="4317840" cy="2547000"/>
          </a:xfrm>
          <a:prstGeom prst="rect">
            <a:avLst/>
          </a:prstGeom>
          <a:noFill/>
          <a:ln w="0">
            <a:noFill/>
          </a:ln>
        </p:spPr>
        <p:style>
          <a:lnRef idx="0"/>
          <a:fillRef idx="0"/>
          <a:effectRef idx="0"/>
          <a:fontRef idx="minor"/>
        </p:style>
        <p:txBody>
          <a:bodyPr lIns="0" rIns="0" tIns="6840" bIns="0" anchor="t">
            <a:spAutoFit/>
          </a:bodyPr>
          <a:p>
            <a:pPr marL="210960" indent="-147960">
              <a:lnSpc>
                <a:spcPct val="102000"/>
              </a:lnSpc>
              <a:spcBef>
                <a:spcPts val="54"/>
              </a:spcBef>
              <a:buClr>
                <a:srgbClr val="3232b2"/>
              </a:buClr>
              <a:buSzPct val="73000"/>
              <a:buFont typeface="Lucida Sans Unicode"/>
              <a:buChar char="►"/>
              <a:tabLst>
                <a:tab algn="l" pos="211320"/>
              </a:tabLst>
            </a:pPr>
            <a:r>
              <a:rPr b="0" i="1" lang="en-GB" sz="1100" spc="-106" strike="noStrike">
                <a:solidFill>
                  <a:srgbClr val="000000"/>
                </a:solidFill>
                <a:latin typeface="Arial"/>
                <a:ea typeface="DejaVu Sans"/>
              </a:rPr>
              <a:t>sem</a:t>
            </a:r>
            <a:r>
              <a:rPr b="0" i="1" lang="en-GB" sz="1100" spc="66" strike="noStrike">
                <a:solidFill>
                  <a:srgbClr val="000000"/>
                </a:solidFill>
                <a:latin typeface="Arial"/>
                <a:ea typeface="DejaVu Sans"/>
              </a:rPr>
              <a:t> t</a:t>
            </a:r>
            <a:r>
              <a:rPr b="0" i="1" lang="en-GB" sz="1100" spc="35" strike="noStrike">
                <a:solidFill>
                  <a:srgbClr val="000000"/>
                </a:solidFill>
                <a:latin typeface="Arial"/>
                <a:ea typeface="DejaVu Sans"/>
              </a:rPr>
              <a:t> </a:t>
            </a:r>
            <a:r>
              <a:rPr b="0" i="1" lang="en-GB" sz="1100" spc="-55" strike="noStrike">
                <a:solidFill>
                  <a:srgbClr val="000000"/>
                </a:solidFill>
                <a:latin typeface="Arial"/>
                <a:ea typeface="DejaVu Sans"/>
              </a:rPr>
              <a:t>*sem</a:t>
            </a:r>
            <a:r>
              <a:rPr b="0" i="1" lang="en-GB" sz="1100" spc="80" strike="noStrike">
                <a:solidFill>
                  <a:srgbClr val="000000"/>
                </a:solidFill>
                <a:latin typeface="Arial"/>
                <a:ea typeface="DejaVu Sans"/>
              </a:rPr>
              <a:t>_</a:t>
            </a:r>
            <a:r>
              <a:rPr b="0" i="1" lang="en-GB" sz="1100" spc="-52" strike="noStrike">
                <a:solidFill>
                  <a:srgbClr val="000000"/>
                </a:solidFill>
                <a:latin typeface="Arial"/>
                <a:ea typeface="DejaVu Sans"/>
              </a:rPr>
              <a:t>open(const</a:t>
            </a:r>
            <a:r>
              <a:rPr b="0" i="1" lang="en-GB" sz="1100" spc="60" strike="noStrike">
                <a:solidFill>
                  <a:srgbClr val="000000"/>
                </a:solidFill>
                <a:latin typeface="Arial"/>
                <a:ea typeface="DejaVu Sans"/>
              </a:rPr>
              <a:t> </a:t>
            </a:r>
            <a:r>
              <a:rPr b="0" i="1" lang="en-GB" sz="1100" spc="-60" strike="noStrike">
                <a:solidFill>
                  <a:srgbClr val="000000"/>
                </a:solidFill>
                <a:latin typeface="Arial"/>
                <a:ea typeface="DejaVu Sans"/>
              </a:rPr>
              <a:t>char</a:t>
            </a:r>
            <a:r>
              <a:rPr b="0" i="1" lang="en-GB" sz="1100" spc="32" strike="noStrike">
                <a:solidFill>
                  <a:srgbClr val="000000"/>
                </a:solidFill>
                <a:latin typeface="Arial"/>
                <a:ea typeface="DejaVu Sans"/>
              </a:rPr>
              <a:t> </a:t>
            </a:r>
            <a:r>
              <a:rPr b="0" i="1" lang="en-GB" sz="1100" spc="-41" strike="noStrike">
                <a:solidFill>
                  <a:srgbClr val="000000"/>
                </a:solidFill>
                <a:latin typeface="Arial"/>
                <a:ea typeface="DejaVu Sans"/>
              </a:rPr>
              <a:t>*name,</a:t>
            </a:r>
            <a:r>
              <a:rPr b="0" i="1" lang="en-GB" sz="1100" spc="60" strike="noStrike">
                <a:solidFill>
                  <a:srgbClr val="000000"/>
                </a:solidFill>
                <a:latin typeface="Arial"/>
                <a:ea typeface="DejaVu Sans"/>
              </a:rPr>
              <a:t> </a:t>
            </a:r>
            <a:r>
              <a:rPr b="0" i="1" lang="en-GB" sz="1100" spc="-1" strike="noStrike">
                <a:solidFill>
                  <a:srgbClr val="000000"/>
                </a:solidFill>
                <a:latin typeface="Arial"/>
                <a:ea typeface="DejaVu Sans"/>
              </a:rPr>
              <a:t>int</a:t>
            </a:r>
            <a:r>
              <a:rPr b="0" i="1" lang="en-GB" sz="1100" spc="35" strike="noStrike">
                <a:solidFill>
                  <a:srgbClr val="000000"/>
                </a:solidFill>
                <a:latin typeface="Arial"/>
                <a:ea typeface="DejaVu Sans"/>
              </a:rPr>
              <a:t> </a:t>
            </a:r>
            <a:r>
              <a:rPr b="0" i="1" lang="en-GB" sz="1100" spc="-26" strike="noStrike">
                <a:solidFill>
                  <a:srgbClr val="000000"/>
                </a:solidFill>
                <a:latin typeface="Arial"/>
                <a:ea typeface="DejaVu Sans"/>
              </a:rPr>
              <a:t>oflag); </a:t>
            </a:r>
            <a:r>
              <a:rPr b="0" i="1" lang="en-GB" sz="1100" spc="-290" strike="noStrike">
                <a:solidFill>
                  <a:srgbClr val="000000"/>
                </a:solidFill>
                <a:latin typeface="Arial"/>
                <a:ea typeface="DejaVu Sans"/>
              </a:rPr>
              <a:t> </a:t>
            </a:r>
            <a:br>
              <a:rPr sz="1100"/>
            </a:br>
            <a:r>
              <a:rPr b="0" i="1" lang="en-GB" sz="1100" spc="-106" strike="noStrike">
                <a:solidFill>
                  <a:srgbClr val="000000"/>
                </a:solidFill>
                <a:latin typeface="Arial"/>
                <a:ea typeface="DejaVu Sans"/>
              </a:rPr>
              <a:t>sem</a:t>
            </a:r>
            <a:r>
              <a:rPr b="0" i="1" lang="en-GB" sz="1100" spc="60" strike="noStrike">
                <a:solidFill>
                  <a:srgbClr val="000000"/>
                </a:solidFill>
                <a:latin typeface="Arial"/>
                <a:ea typeface="DejaVu Sans"/>
              </a:rPr>
              <a:t> </a:t>
            </a:r>
            <a:r>
              <a:rPr b="0" i="1" lang="en-GB" sz="1100" spc="66" strike="noStrike">
                <a:solidFill>
                  <a:srgbClr val="000000"/>
                </a:solidFill>
                <a:latin typeface="Arial"/>
                <a:ea typeface="DejaVu Sans"/>
              </a:rPr>
              <a:t>t</a:t>
            </a:r>
            <a:r>
              <a:rPr b="0" i="1" lang="en-GB" sz="1100" spc="35" strike="noStrike">
                <a:solidFill>
                  <a:srgbClr val="000000"/>
                </a:solidFill>
                <a:latin typeface="Arial"/>
                <a:ea typeface="DejaVu Sans"/>
              </a:rPr>
              <a:t> </a:t>
            </a:r>
            <a:r>
              <a:rPr b="0" i="1" lang="en-GB" sz="1100" spc="-55" strike="noStrike">
                <a:solidFill>
                  <a:srgbClr val="000000"/>
                </a:solidFill>
                <a:latin typeface="Arial"/>
                <a:ea typeface="DejaVu Sans"/>
              </a:rPr>
              <a:t>*sem</a:t>
            </a:r>
            <a:r>
              <a:rPr b="0" i="1" lang="en-GB" sz="1100" spc="80" strike="noStrike">
                <a:solidFill>
                  <a:srgbClr val="000000"/>
                </a:solidFill>
                <a:latin typeface="Arial"/>
                <a:ea typeface="DejaVu Sans"/>
              </a:rPr>
              <a:t>_</a:t>
            </a:r>
            <a:r>
              <a:rPr b="0" i="1" lang="en-GB" sz="1100" spc="-52" strike="noStrike">
                <a:solidFill>
                  <a:srgbClr val="000000"/>
                </a:solidFill>
                <a:latin typeface="Arial"/>
                <a:ea typeface="DejaVu Sans"/>
              </a:rPr>
              <a:t>open(const</a:t>
            </a:r>
            <a:r>
              <a:rPr b="0" i="1" lang="en-GB" sz="1100" spc="55" strike="noStrike">
                <a:solidFill>
                  <a:srgbClr val="000000"/>
                </a:solidFill>
                <a:latin typeface="Arial"/>
                <a:ea typeface="DejaVu Sans"/>
              </a:rPr>
              <a:t> </a:t>
            </a:r>
            <a:r>
              <a:rPr b="0" i="1" lang="en-GB" sz="1100" spc="-60" strike="noStrike">
                <a:solidFill>
                  <a:srgbClr val="000000"/>
                </a:solidFill>
                <a:latin typeface="Arial"/>
                <a:ea typeface="DejaVu Sans"/>
              </a:rPr>
              <a:t>char</a:t>
            </a:r>
            <a:r>
              <a:rPr b="0" i="1" lang="en-GB" sz="1100" spc="32" strike="noStrike">
                <a:solidFill>
                  <a:srgbClr val="000000"/>
                </a:solidFill>
                <a:latin typeface="Arial"/>
                <a:ea typeface="DejaVu Sans"/>
              </a:rPr>
              <a:t> </a:t>
            </a:r>
            <a:r>
              <a:rPr b="0" i="1" lang="en-GB" sz="1100" spc="-41" strike="noStrike">
                <a:solidFill>
                  <a:srgbClr val="000000"/>
                </a:solidFill>
                <a:latin typeface="Arial"/>
                <a:ea typeface="DejaVu Sans"/>
              </a:rPr>
              <a:t>*name,</a:t>
            </a:r>
            <a:r>
              <a:rPr b="0" i="1" lang="en-GB" sz="1100" spc="55" strike="noStrike">
                <a:solidFill>
                  <a:srgbClr val="000000"/>
                </a:solidFill>
                <a:latin typeface="Arial"/>
                <a:ea typeface="DejaVu Sans"/>
              </a:rPr>
              <a:t> </a:t>
            </a:r>
            <a:r>
              <a:rPr b="0" i="1" lang="en-GB" sz="1100" spc="-1" strike="noStrike">
                <a:solidFill>
                  <a:srgbClr val="000000"/>
                </a:solidFill>
                <a:latin typeface="Arial"/>
                <a:ea typeface="DejaVu Sans"/>
              </a:rPr>
              <a:t>int</a:t>
            </a:r>
            <a:r>
              <a:rPr b="0" i="1" lang="en-GB" sz="1100" spc="35" strike="noStrike">
                <a:solidFill>
                  <a:srgbClr val="000000"/>
                </a:solidFill>
                <a:latin typeface="Arial"/>
                <a:ea typeface="DejaVu Sans"/>
              </a:rPr>
              <a:t> </a:t>
            </a:r>
            <a:r>
              <a:rPr b="0" i="1" lang="en-GB" sz="1100" spc="-35" strike="noStrike">
                <a:solidFill>
                  <a:srgbClr val="000000"/>
                </a:solidFill>
                <a:latin typeface="Arial"/>
                <a:ea typeface="DejaVu Sans"/>
              </a:rPr>
              <a:t>oflag,</a:t>
            </a:r>
            <a:endParaRPr b="0" lang="en-GB" sz="1100" spc="-1" strike="noStrike">
              <a:latin typeface="Arial"/>
            </a:endParaRPr>
          </a:p>
          <a:p>
            <a:pPr marL="904320">
              <a:lnSpc>
                <a:spcPct val="100000"/>
              </a:lnSpc>
              <a:spcBef>
                <a:spcPts val="34"/>
              </a:spcBef>
              <a:buNone/>
              <a:tabLst>
                <a:tab algn="l" pos="211320"/>
              </a:tabLst>
            </a:pPr>
            <a:r>
              <a:rPr b="0" i="1" lang="en-GB" sz="1100" spc="-72" strike="noStrike">
                <a:solidFill>
                  <a:srgbClr val="000000"/>
                </a:solidFill>
                <a:latin typeface="Arial"/>
                <a:ea typeface="DejaVu Sans"/>
              </a:rPr>
              <a:t>mode</a:t>
            </a:r>
            <a:r>
              <a:rPr b="0" i="1" lang="en-GB" sz="1100" spc="66" strike="noStrike">
                <a:solidFill>
                  <a:srgbClr val="000000"/>
                </a:solidFill>
                <a:latin typeface="Arial"/>
                <a:ea typeface="DejaVu Sans"/>
              </a:rPr>
              <a:t> t</a:t>
            </a:r>
            <a:r>
              <a:rPr b="0" i="1" lang="en-GB" sz="1100" spc="41" strike="noStrike">
                <a:solidFill>
                  <a:srgbClr val="000000"/>
                </a:solidFill>
                <a:latin typeface="Arial"/>
                <a:ea typeface="DejaVu Sans"/>
              </a:rPr>
              <a:t>_</a:t>
            </a:r>
            <a:r>
              <a:rPr b="0" i="1" lang="en-GB" sz="1100" spc="-60" strike="noStrike">
                <a:solidFill>
                  <a:srgbClr val="000000"/>
                </a:solidFill>
                <a:latin typeface="Arial"/>
                <a:ea typeface="DejaVu Sans"/>
              </a:rPr>
              <a:t>mode,</a:t>
            </a:r>
            <a:r>
              <a:rPr b="0" i="1" lang="en-GB" sz="1100" spc="41" strike="noStrike">
                <a:solidFill>
                  <a:srgbClr val="000000"/>
                </a:solidFill>
                <a:latin typeface="Arial"/>
                <a:ea typeface="DejaVu Sans"/>
              </a:rPr>
              <a:t> </a:t>
            </a:r>
            <a:r>
              <a:rPr b="0" i="1" lang="en-GB" sz="1100" spc="-72" strike="noStrike">
                <a:solidFill>
                  <a:srgbClr val="000000"/>
                </a:solidFill>
                <a:latin typeface="Arial"/>
                <a:ea typeface="DejaVu Sans"/>
              </a:rPr>
              <a:t>unsigned</a:t>
            </a:r>
            <a:r>
              <a:rPr b="0" i="1" lang="en-GB" sz="1100" spc="52" strike="noStrike">
                <a:solidFill>
                  <a:srgbClr val="000000"/>
                </a:solidFill>
                <a:latin typeface="Arial"/>
                <a:ea typeface="DejaVu Sans"/>
              </a:rPr>
              <a:t> </a:t>
            </a:r>
            <a:r>
              <a:rPr b="0" i="1" lang="en-GB" sz="1100" spc="-1" strike="noStrike">
                <a:solidFill>
                  <a:srgbClr val="000000"/>
                </a:solidFill>
                <a:latin typeface="Arial"/>
                <a:ea typeface="DejaVu Sans"/>
              </a:rPr>
              <a:t>int</a:t>
            </a:r>
            <a:r>
              <a:rPr b="0" i="1" lang="en-GB" sz="1100" spc="35" strike="noStrike">
                <a:solidFill>
                  <a:srgbClr val="000000"/>
                </a:solidFill>
                <a:latin typeface="Arial"/>
                <a:ea typeface="DejaVu Sans"/>
              </a:rPr>
              <a:t> </a:t>
            </a:r>
            <a:r>
              <a:rPr b="0" i="1" lang="en-GB" sz="1100" spc="-41" strike="noStrike">
                <a:solidFill>
                  <a:srgbClr val="000000"/>
                </a:solidFill>
                <a:latin typeface="Arial"/>
                <a:ea typeface="DejaVu Sans"/>
              </a:rPr>
              <a:t>value);</a:t>
            </a:r>
            <a:endParaRPr b="0" lang="en-GB" sz="1100" spc="-1" strike="noStrike">
              <a:latin typeface="Arial"/>
            </a:endParaRPr>
          </a:p>
          <a:p>
            <a:pPr marL="210960" indent="-147960">
              <a:lnSpc>
                <a:spcPct val="102000"/>
              </a:lnSpc>
              <a:spcBef>
                <a:spcPts val="731"/>
              </a:spcBef>
              <a:buClr>
                <a:srgbClr val="3232b2"/>
              </a:buClr>
              <a:buSzPct val="73000"/>
              <a:buFont typeface="Lucida Sans Unicode"/>
              <a:buChar char="►"/>
              <a:tabLst>
                <a:tab algn="l" pos="211320"/>
              </a:tabLst>
            </a:pPr>
            <a:r>
              <a:rPr b="0" lang="en-GB" sz="1100" spc="-55" strike="noStrike">
                <a:solidFill>
                  <a:srgbClr val="000000"/>
                </a:solidFill>
                <a:latin typeface="Tahoma"/>
                <a:ea typeface="DejaVu Sans"/>
              </a:rPr>
              <a:t>creates</a:t>
            </a:r>
            <a:r>
              <a:rPr b="0" lang="en-GB" sz="1100" spc="12" strike="noStrike">
                <a:solidFill>
                  <a:srgbClr val="000000"/>
                </a:solidFill>
                <a:latin typeface="Tahoma"/>
                <a:ea typeface="DejaVu Sans"/>
              </a:rPr>
              <a:t> </a:t>
            </a:r>
            <a:r>
              <a:rPr b="0" lang="en-GB" sz="1100" spc="-55" strike="noStrike">
                <a:solidFill>
                  <a:srgbClr val="000000"/>
                </a:solidFill>
                <a:latin typeface="Tahoma"/>
                <a:ea typeface="DejaVu Sans"/>
              </a:rPr>
              <a:t>a</a:t>
            </a:r>
            <a:r>
              <a:rPr b="0" lang="en-GB" sz="1100" spc="7" strike="noStrike">
                <a:solidFill>
                  <a:srgbClr val="000000"/>
                </a:solidFill>
                <a:latin typeface="Tahoma"/>
                <a:ea typeface="DejaVu Sans"/>
              </a:rPr>
              <a:t> </a:t>
            </a:r>
            <a:r>
              <a:rPr b="0" lang="en-GB" sz="1100" spc="-75" strike="noStrike">
                <a:solidFill>
                  <a:srgbClr val="000000"/>
                </a:solidFill>
                <a:latin typeface="Tahoma"/>
                <a:ea typeface="DejaVu Sans"/>
              </a:rPr>
              <a:t>new</a:t>
            </a:r>
            <a:r>
              <a:rPr b="0" lang="en-GB" sz="1100" spc="12" strike="noStrike">
                <a:solidFill>
                  <a:srgbClr val="000000"/>
                </a:solidFill>
                <a:latin typeface="Tahoma"/>
                <a:ea typeface="DejaVu Sans"/>
              </a:rPr>
              <a:t> </a:t>
            </a:r>
            <a:r>
              <a:rPr b="0" lang="en-GB" sz="1100" spc="-1" strike="noStrike">
                <a:solidFill>
                  <a:srgbClr val="000000"/>
                </a:solidFill>
                <a:latin typeface="Tahoma"/>
                <a:ea typeface="DejaVu Sans"/>
              </a:rPr>
              <a:t>POSIX </a:t>
            </a:r>
            <a:r>
              <a:rPr b="0" lang="en-GB" sz="1100" spc="-72" strike="noStrike">
                <a:solidFill>
                  <a:srgbClr val="000000"/>
                </a:solidFill>
                <a:latin typeface="Tahoma"/>
                <a:ea typeface="DejaVu Sans"/>
              </a:rPr>
              <a:t>semaphore</a:t>
            </a:r>
            <a:r>
              <a:rPr b="0" lang="en-GB" sz="1100" spc="21" strike="noStrike">
                <a:solidFill>
                  <a:srgbClr val="000000"/>
                </a:solidFill>
                <a:latin typeface="Tahoma"/>
                <a:ea typeface="DejaVu Sans"/>
              </a:rPr>
              <a:t> </a:t>
            </a:r>
            <a:r>
              <a:rPr b="0" lang="en-GB" sz="1100" spc="1" strike="noStrike">
                <a:solidFill>
                  <a:srgbClr val="000000"/>
                </a:solidFill>
                <a:latin typeface="Tahoma"/>
                <a:ea typeface="DejaVu Sans"/>
              </a:rPr>
              <a:t>OR</a:t>
            </a:r>
            <a:r>
              <a:rPr b="0" lang="en-GB" sz="1100" spc="7" strike="noStrike">
                <a:solidFill>
                  <a:srgbClr val="000000"/>
                </a:solidFill>
                <a:latin typeface="Tahoma"/>
                <a:ea typeface="DejaVu Sans"/>
              </a:rPr>
              <a:t> </a:t>
            </a:r>
            <a:r>
              <a:rPr b="0" lang="en-GB" sz="1100" spc="-60" strike="noStrike">
                <a:solidFill>
                  <a:srgbClr val="000000"/>
                </a:solidFill>
                <a:latin typeface="Tahoma"/>
                <a:ea typeface="DejaVu Sans"/>
              </a:rPr>
              <a:t>opens</a:t>
            </a:r>
            <a:r>
              <a:rPr b="0" lang="en-GB" sz="1100" spc="12" strike="noStrike">
                <a:solidFill>
                  <a:srgbClr val="000000"/>
                </a:solidFill>
                <a:latin typeface="Tahoma"/>
                <a:ea typeface="DejaVu Sans"/>
              </a:rPr>
              <a:t> </a:t>
            </a:r>
            <a:r>
              <a:rPr b="0" lang="en-GB" sz="1100" spc="-55" strike="noStrike">
                <a:solidFill>
                  <a:srgbClr val="000000"/>
                </a:solidFill>
                <a:latin typeface="Tahoma"/>
                <a:ea typeface="DejaVu Sans"/>
              </a:rPr>
              <a:t>an</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existing </a:t>
            </a:r>
            <a:r>
              <a:rPr b="0" lang="en-GB" sz="1100" spc="-330" strike="noStrike">
                <a:solidFill>
                  <a:srgbClr val="000000"/>
                </a:solidFill>
                <a:latin typeface="Tahoma"/>
                <a:ea typeface="DejaVu Sans"/>
              </a:rPr>
              <a:t> </a:t>
            </a:r>
            <a:r>
              <a:rPr b="0" lang="en-GB" sz="1100" spc="-72" strike="noStrike">
                <a:solidFill>
                  <a:srgbClr val="000000"/>
                </a:solidFill>
                <a:latin typeface="Tahoma"/>
                <a:ea typeface="DejaVu Sans"/>
              </a:rPr>
              <a:t>semaphore</a:t>
            </a:r>
            <a:r>
              <a:rPr b="0" lang="en-GB" sz="1100" spc="12" strike="noStrike">
                <a:solidFill>
                  <a:srgbClr val="000000"/>
                </a:solidFill>
                <a:latin typeface="Tahoma"/>
                <a:ea typeface="DejaVu Sans"/>
              </a:rPr>
              <a:t> </a:t>
            </a:r>
            <a:r>
              <a:rPr b="0" lang="en-GB" sz="1100" spc="-75" strike="noStrike">
                <a:solidFill>
                  <a:srgbClr val="000000"/>
                </a:solidFill>
                <a:latin typeface="Tahoma"/>
                <a:ea typeface="DejaVu Sans"/>
              </a:rPr>
              <a:t>whose</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name</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is</a:t>
            </a:r>
            <a:r>
              <a:rPr b="0" lang="en-GB" sz="1100" spc="-1" strike="noStrike">
                <a:solidFill>
                  <a:srgbClr val="000000"/>
                </a:solidFill>
                <a:latin typeface="Tahoma"/>
                <a:ea typeface="DejaVu Sans"/>
              </a:rPr>
              <a:t> </a:t>
            </a:r>
            <a:r>
              <a:rPr b="0" i="1" lang="en-GB" sz="1100" spc="-75" strike="noStrike">
                <a:solidFill>
                  <a:srgbClr val="000000"/>
                </a:solidFill>
                <a:latin typeface="Arial"/>
                <a:ea typeface="DejaVu Sans"/>
              </a:rPr>
              <a:t>name</a:t>
            </a:r>
            <a:r>
              <a:rPr b="0" lang="en-GB" sz="1100" spc="-75" strike="noStrike">
                <a:solidFill>
                  <a:srgbClr val="000000"/>
                </a:solidFill>
                <a:latin typeface="Tahoma"/>
                <a:ea typeface="DejaVu Sans"/>
              </a:rPr>
              <a:t>.</a:t>
            </a:r>
            <a:endParaRPr b="0" lang="en-GB" sz="1100" spc="-1" strike="noStrike">
              <a:latin typeface="Arial"/>
            </a:endParaRPr>
          </a:p>
          <a:p>
            <a:pPr marL="210960" indent="-147960">
              <a:lnSpc>
                <a:spcPct val="100000"/>
              </a:lnSpc>
              <a:spcBef>
                <a:spcPts val="615"/>
              </a:spcBef>
              <a:buClr>
                <a:srgbClr val="3232b2"/>
              </a:buClr>
              <a:buSzPct val="73000"/>
              <a:buFont typeface="Lucida Sans Unicode"/>
              <a:buChar char="►"/>
              <a:tabLst>
                <a:tab algn="l" pos="211320"/>
              </a:tabLst>
            </a:pPr>
            <a:r>
              <a:rPr b="0" i="1" lang="en-GB" sz="1100" spc="-41" strike="noStrike">
                <a:solidFill>
                  <a:srgbClr val="000000"/>
                </a:solidFill>
                <a:latin typeface="Arial"/>
                <a:ea typeface="DejaVu Sans"/>
              </a:rPr>
              <a:t>oflag</a:t>
            </a:r>
            <a:r>
              <a:rPr b="0" i="1" lang="en-GB" sz="1100" spc="41" strike="noStrike">
                <a:solidFill>
                  <a:srgbClr val="000000"/>
                </a:solidFill>
                <a:latin typeface="Arial"/>
                <a:ea typeface="DejaVu Sans"/>
              </a:rPr>
              <a:t> </a:t>
            </a:r>
            <a:r>
              <a:rPr b="0" lang="en-GB" sz="1100" spc="-46" strike="noStrike">
                <a:solidFill>
                  <a:srgbClr val="000000"/>
                </a:solidFill>
                <a:latin typeface="Tahoma"/>
                <a:ea typeface="DejaVu Sans"/>
              </a:rPr>
              <a:t>specifies</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flags</a:t>
            </a:r>
            <a:r>
              <a:rPr b="0" lang="en-GB" sz="1100" spc="-1" strike="noStrike">
                <a:solidFill>
                  <a:srgbClr val="000000"/>
                </a:solidFill>
                <a:latin typeface="Tahoma"/>
                <a:ea typeface="DejaVu Sans"/>
              </a:rPr>
              <a:t> </a:t>
            </a:r>
            <a:r>
              <a:rPr b="0" lang="en-GB" sz="1100" spc="-15" strike="noStrike">
                <a:solidFill>
                  <a:srgbClr val="000000"/>
                </a:solidFill>
                <a:latin typeface="Tahoma"/>
                <a:ea typeface="DejaVu Sans"/>
              </a:rPr>
              <a:t>that</a:t>
            </a:r>
            <a:r>
              <a:rPr b="0" lang="en-GB" sz="1100" spc="-1" strike="noStrike">
                <a:solidFill>
                  <a:srgbClr val="000000"/>
                </a:solidFill>
                <a:latin typeface="Tahoma"/>
                <a:ea typeface="DejaVu Sans"/>
              </a:rPr>
              <a:t> </a:t>
            </a:r>
            <a:r>
              <a:rPr b="0" lang="en-GB" sz="1100" spc="-32" strike="noStrike">
                <a:solidFill>
                  <a:srgbClr val="000000"/>
                </a:solidFill>
                <a:latin typeface="Tahoma"/>
                <a:ea typeface="DejaVu Sans"/>
              </a:rPr>
              <a:t>control</a:t>
            </a:r>
            <a:r>
              <a:rPr b="0" lang="en-GB" sz="1100" spc="2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operation</a:t>
            </a:r>
            <a:r>
              <a:rPr b="0" lang="en-GB" sz="1100" spc="7" strike="noStrike">
                <a:solidFill>
                  <a:srgbClr val="000000"/>
                </a:solidFill>
                <a:latin typeface="Tahoma"/>
                <a:ea typeface="DejaVu Sans"/>
              </a:rPr>
              <a:t> </a:t>
            </a:r>
            <a:r>
              <a:rPr b="0" lang="en-GB" sz="1100" spc="-41" strike="noStrike">
                <a:solidFill>
                  <a:srgbClr val="000000"/>
                </a:solidFill>
                <a:latin typeface="Tahoma"/>
                <a:ea typeface="DejaVu Sans"/>
              </a:rPr>
              <a:t>of</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21" strike="noStrike">
                <a:solidFill>
                  <a:srgbClr val="000000"/>
                </a:solidFill>
                <a:latin typeface="Tahoma"/>
                <a:ea typeface="DejaVu Sans"/>
              </a:rPr>
              <a:t>call</a:t>
            </a:r>
            <a:endParaRPr b="0" lang="en-GB" sz="1100" spc="-1" strike="noStrike">
              <a:latin typeface="Arial"/>
            </a:endParaRPr>
          </a:p>
          <a:p>
            <a:pPr lvl="1" marL="488160" indent="-111600">
              <a:lnSpc>
                <a:spcPts val="1196"/>
              </a:lnSpc>
              <a:spcBef>
                <a:spcPts val="85"/>
              </a:spcBef>
              <a:buClr>
                <a:srgbClr val="3232b2"/>
              </a:buClr>
              <a:buFont typeface="Tahoma"/>
              <a:buChar char="-"/>
              <a:tabLst>
                <a:tab algn="l" pos="488880"/>
              </a:tabLst>
            </a:pPr>
            <a:r>
              <a:rPr b="0" i="1" lang="en-GB" sz="1000" spc="-46" strike="noStrike">
                <a:solidFill>
                  <a:srgbClr val="000000"/>
                </a:solidFill>
                <a:latin typeface="Arial"/>
                <a:ea typeface="DejaVu Sans"/>
              </a:rPr>
              <a:t>O</a:t>
            </a:r>
            <a:r>
              <a:rPr b="0" i="1" lang="en-GB" sz="1000" spc="52" strike="noStrike">
                <a:solidFill>
                  <a:srgbClr val="000000"/>
                </a:solidFill>
                <a:latin typeface="Arial"/>
                <a:ea typeface="DejaVu Sans"/>
              </a:rPr>
              <a:t> </a:t>
            </a:r>
            <a:r>
              <a:rPr b="0" i="1" lang="en-GB" sz="1000" spc="-55" strike="noStrike">
                <a:solidFill>
                  <a:srgbClr val="000000"/>
                </a:solidFill>
                <a:latin typeface="Arial"/>
                <a:ea typeface="DejaVu Sans"/>
              </a:rPr>
              <a:t>CREAT</a:t>
            </a:r>
            <a:r>
              <a:rPr b="0" i="1" lang="en-GB" sz="1000" spc="21" strike="noStrike">
                <a:solidFill>
                  <a:srgbClr val="000000"/>
                </a:solidFill>
                <a:latin typeface="Arial"/>
                <a:ea typeface="DejaVu Sans"/>
              </a:rPr>
              <a:t> </a:t>
            </a:r>
            <a:r>
              <a:rPr b="0" lang="en-GB" sz="1000" spc="-46" strike="noStrike">
                <a:solidFill>
                  <a:srgbClr val="000000"/>
                </a:solidFill>
                <a:latin typeface="Tahoma"/>
                <a:ea typeface="DejaVu Sans"/>
              </a:rPr>
              <a:t>creates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semaphore;</a:t>
            </a:r>
            <a:endParaRPr b="0" lang="en-GB" sz="1000" spc="-1" strike="noStrike">
              <a:latin typeface="Arial"/>
            </a:endParaRPr>
          </a:p>
          <a:p>
            <a:pPr lvl="1" marL="488160" indent="-111600">
              <a:lnSpc>
                <a:spcPts val="1196"/>
              </a:lnSpc>
              <a:buClr>
                <a:srgbClr val="3232b2"/>
              </a:buClr>
              <a:buFont typeface="Tahoma"/>
              <a:buChar char="-"/>
              <a:tabLst>
                <a:tab algn="l" pos="488880"/>
              </a:tabLst>
            </a:pPr>
            <a:r>
              <a:rPr b="0" lang="en-GB" sz="1000" spc="-46" strike="noStrike">
                <a:solidFill>
                  <a:srgbClr val="000000"/>
                </a:solidFill>
                <a:latin typeface="Tahoma"/>
                <a:ea typeface="DejaVu Sans"/>
              </a:rPr>
              <a:t>provided</a:t>
            </a:r>
            <a:r>
              <a:rPr b="0" lang="en-GB" sz="1000" spc="-1" strike="noStrike">
                <a:solidFill>
                  <a:srgbClr val="000000"/>
                </a:solidFill>
                <a:latin typeface="Tahoma"/>
                <a:ea typeface="DejaVu Sans"/>
              </a:rPr>
              <a:t> </a:t>
            </a:r>
            <a:r>
              <a:rPr b="0" lang="en-GB" sz="1000" spc="-12" strike="noStrike">
                <a:solidFill>
                  <a:srgbClr val="000000"/>
                </a:solidFill>
                <a:latin typeface="Tahoma"/>
                <a:ea typeface="DejaVu Sans"/>
              </a:rPr>
              <a:t>that</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both</a:t>
            </a:r>
            <a:r>
              <a:rPr b="0" lang="en-GB" sz="1000" spc="-1" strike="noStrike">
                <a:solidFill>
                  <a:srgbClr val="000000"/>
                </a:solidFill>
                <a:latin typeface="Tahoma"/>
                <a:ea typeface="DejaVu Sans"/>
              </a:rPr>
              <a:t> </a:t>
            </a:r>
            <a:r>
              <a:rPr b="0" i="1" lang="en-GB" sz="1000" spc="-46" strike="noStrike">
                <a:solidFill>
                  <a:srgbClr val="000000"/>
                </a:solidFill>
                <a:latin typeface="Arial"/>
                <a:ea typeface="DejaVu Sans"/>
              </a:rPr>
              <a:t>O</a:t>
            </a:r>
            <a:r>
              <a:rPr b="0" i="1" lang="en-GB" sz="1000" spc="60" strike="noStrike">
                <a:solidFill>
                  <a:srgbClr val="000000"/>
                </a:solidFill>
                <a:latin typeface="Arial"/>
                <a:ea typeface="DejaVu Sans"/>
              </a:rPr>
              <a:t> </a:t>
            </a:r>
            <a:r>
              <a:rPr b="0" i="1" lang="en-GB" sz="1000" spc="-55" strike="noStrike">
                <a:solidFill>
                  <a:srgbClr val="000000"/>
                </a:solidFill>
                <a:latin typeface="Arial"/>
                <a:ea typeface="DejaVu Sans"/>
              </a:rPr>
              <a:t>CREAT</a:t>
            </a:r>
            <a:r>
              <a:rPr b="0" i="1" lang="en-GB" sz="1000" spc="32" strike="noStrike">
                <a:solidFill>
                  <a:srgbClr val="000000"/>
                </a:solidFill>
                <a:latin typeface="Arial"/>
                <a:ea typeface="DejaVu Sans"/>
              </a:rPr>
              <a:t> </a:t>
            </a:r>
            <a:r>
              <a:rPr b="0" lang="en-GB" sz="1000" spc="-46" strike="noStrike">
                <a:solidFill>
                  <a:srgbClr val="000000"/>
                </a:solidFill>
                <a:latin typeface="Tahoma"/>
                <a:ea typeface="DejaVu Sans"/>
              </a:rPr>
              <a:t>and</a:t>
            </a:r>
            <a:r>
              <a:rPr b="0" lang="en-GB" sz="1000" spc="12" strike="noStrike">
                <a:solidFill>
                  <a:srgbClr val="000000"/>
                </a:solidFill>
                <a:latin typeface="Tahoma"/>
                <a:ea typeface="DejaVu Sans"/>
              </a:rPr>
              <a:t> </a:t>
            </a:r>
            <a:r>
              <a:rPr b="0" i="1" lang="en-GB" sz="1000" spc="-46" strike="noStrike">
                <a:solidFill>
                  <a:srgbClr val="000000"/>
                </a:solidFill>
                <a:latin typeface="Arial"/>
                <a:ea typeface="DejaVu Sans"/>
              </a:rPr>
              <a:t>O</a:t>
            </a:r>
            <a:r>
              <a:rPr b="0" i="1" lang="en-GB" sz="1000" spc="60" strike="noStrike">
                <a:solidFill>
                  <a:srgbClr val="000000"/>
                </a:solidFill>
                <a:latin typeface="Arial"/>
                <a:ea typeface="DejaVu Sans"/>
              </a:rPr>
              <a:t> </a:t>
            </a:r>
            <a:r>
              <a:rPr b="0" i="1" lang="en-GB" sz="1000" spc="-55" strike="noStrike">
                <a:solidFill>
                  <a:srgbClr val="000000"/>
                </a:solidFill>
                <a:latin typeface="Arial"/>
                <a:ea typeface="DejaVu Sans"/>
              </a:rPr>
              <a:t>EXCL</a:t>
            </a:r>
            <a:r>
              <a:rPr b="0" i="1" lang="en-GB" sz="1000" spc="26" strike="noStrike">
                <a:solidFill>
                  <a:srgbClr val="000000"/>
                </a:solidFill>
                <a:latin typeface="Arial"/>
                <a:ea typeface="DejaVu Sans"/>
              </a:rPr>
              <a:t> </a:t>
            </a:r>
            <a:r>
              <a:rPr b="0" lang="en-GB" sz="1000" spc="-66" strike="noStrike">
                <a:solidFill>
                  <a:srgbClr val="000000"/>
                </a:solidFill>
                <a:latin typeface="Tahoma"/>
                <a:ea typeface="DejaVu Sans"/>
              </a:rPr>
              <a:t>are</a:t>
            </a:r>
            <a:r>
              <a:rPr b="0" lang="en-GB" sz="1000" spc="12" strike="noStrike">
                <a:solidFill>
                  <a:srgbClr val="000000"/>
                </a:solidFill>
                <a:latin typeface="Tahoma"/>
                <a:ea typeface="DejaVu Sans"/>
              </a:rPr>
              <a:t> </a:t>
            </a:r>
            <a:r>
              <a:rPr b="0" lang="en-GB" sz="1000" spc="-35" strike="noStrike">
                <a:solidFill>
                  <a:srgbClr val="000000"/>
                </a:solidFill>
                <a:latin typeface="Tahoma"/>
                <a:ea typeface="DejaVu Sans"/>
              </a:rPr>
              <a:t>specified,</a:t>
            </a:r>
            <a:r>
              <a:rPr b="0" lang="en-GB" sz="1000" spc="-7" strike="noStrike">
                <a:solidFill>
                  <a:srgbClr val="000000"/>
                </a:solidFill>
                <a:latin typeface="Tahoma"/>
                <a:ea typeface="DejaVu Sans"/>
              </a:rPr>
              <a:t> </a:t>
            </a:r>
            <a:r>
              <a:rPr b="0" lang="en-GB" sz="1000" spc="-52" strike="noStrike">
                <a:solidFill>
                  <a:srgbClr val="000000"/>
                </a:solidFill>
                <a:latin typeface="Tahoma"/>
                <a:ea typeface="DejaVu Sans"/>
              </a:rPr>
              <a:t>an</a:t>
            </a:r>
            <a:endParaRPr b="0" lang="en-GB" sz="1000" spc="-1" strike="noStrike">
              <a:latin typeface="Arial"/>
            </a:endParaRPr>
          </a:p>
          <a:p>
            <a:pPr marL="488160">
              <a:lnSpc>
                <a:spcPct val="100000"/>
              </a:lnSpc>
              <a:buNone/>
              <a:tabLst>
                <a:tab algn="l" pos="488880"/>
              </a:tabLst>
            </a:pPr>
            <a:r>
              <a:rPr b="0" i="1" lang="en-GB" sz="1000" spc="-41" strike="noStrike">
                <a:solidFill>
                  <a:srgbClr val="000000"/>
                </a:solidFill>
                <a:latin typeface="Arial"/>
                <a:ea typeface="DejaVu Sans"/>
              </a:rPr>
              <a:t>error</a:t>
            </a:r>
            <a:r>
              <a:rPr b="0" i="1" lang="en-GB" sz="1000" spc="32" strike="noStrike">
                <a:solidFill>
                  <a:srgbClr val="000000"/>
                </a:solidFill>
                <a:latin typeface="Arial"/>
                <a:ea typeface="DejaVu Sans"/>
              </a:rPr>
              <a:t> </a:t>
            </a:r>
            <a:r>
              <a:rPr b="0" lang="en-GB" sz="1000" spc="-32" strike="noStrike">
                <a:solidFill>
                  <a:srgbClr val="000000"/>
                </a:solidFill>
                <a:latin typeface="Tahoma"/>
                <a:ea typeface="DejaVu Sans"/>
              </a:rPr>
              <a:t>is</a:t>
            </a:r>
            <a:r>
              <a:rPr b="0" lang="en-GB" sz="1000" spc="-1" strike="noStrike">
                <a:solidFill>
                  <a:srgbClr val="000000"/>
                </a:solidFill>
                <a:latin typeface="Tahoma"/>
                <a:ea typeface="DejaVu Sans"/>
              </a:rPr>
              <a:t> </a:t>
            </a:r>
            <a:r>
              <a:rPr b="0" lang="en-GB" sz="1000" spc="-41" strike="noStrike">
                <a:solidFill>
                  <a:srgbClr val="000000"/>
                </a:solidFill>
                <a:latin typeface="Tahoma"/>
                <a:ea typeface="DejaVu Sans"/>
              </a:rPr>
              <a:t>returned</a:t>
            </a:r>
            <a:r>
              <a:rPr b="0" lang="en-GB" sz="1000" spc="12" strike="noStrike">
                <a:solidFill>
                  <a:srgbClr val="000000"/>
                </a:solidFill>
                <a:latin typeface="Tahoma"/>
                <a:ea typeface="DejaVu Sans"/>
              </a:rPr>
              <a:t> </a:t>
            </a:r>
            <a:r>
              <a:rPr b="0" lang="en-GB" sz="1000" spc="-7" strike="noStrike">
                <a:solidFill>
                  <a:srgbClr val="000000"/>
                </a:solidFill>
                <a:latin typeface="Tahoma"/>
                <a:ea typeface="DejaVu Sans"/>
              </a:rPr>
              <a:t>if</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with</a:t>
            </a:r>
            <a:r>
              <a:rPr b="0" lang="en-GB" sz="1000" spc="-1" strike="noStrike">
                <a:solidFill>
                  <a:srgbClr val="000000"/>
                </a:solidFill>
                <a:latin typeface="Tahoma"/>
                <a:ea typeface="DejaVu Sans"/>
              </a:rPr>
              <a:t> </a:t>
            </a:r>
            <a:r>
              <a:rPr b="0" i="1" lang="en-GB" sz="1000" spc="-72" strike="noStrike">
                <a:solidFill>
                  <a:srgbClr val="000000"/>
                </a:solidFill>
                <a:latin typeface="Arial"/>
                <a:ea typeface="DejaVu Sans"/>
              </a:rPr>
              <a:t>name</a:t>
            </a:r>
            <a:r>
              <a:rPr b="0" i="1" lang="en-GB" sz="1000" spc="26" strike="noStrike">
                <a:solidFill>
                  <a:srgbClr val="000000"/>
                </a:solidFill>
                <a:latin typeface="Arial"/>
                <a:ea typeface="DejaVu Sans"/>
              </a:rPr>
              <a:t> </a:t>
            </a:r>
            <a:r>
              <a:rPr b="0" lang="en-GB" sz="1000" spc="-41" strike="noStrike">
                <a:solidFill>
                  <a:srgbClr val="000000"/>
                </a:solidFill>
                <a:latin typeface="Tahoma"/>
                <a:ea typeface="DejaVu Sans"/>
              </a:rPr>
              <a:t>already</a:t>
            </a:r>
            <a:r>
              <a:rPr b="0" lang="en-GB" sz="1000" spc="7" strike="noStrike">
                <a:solidFill>
                  <a:srgbClr val="000000"/>
                </a:solidFill>
                <a:latin typeface="Tahoma"/>
                <a:ea typeface="DejaVu Sans"/>
              </a:rPr>
              <a:t> </a:t>
            </a:r>
            <a:r>
              <a:rPr b="0" lang="en-GB" sz="1000" spc="-41" strike="noStrike">
                <a:solidFill>
                  <a:srgbClr val="000000"/>
                </a:solidFill>
                <a:latin typeface="Tahoma"/>
                <a:ea typeface="DejaVu Sans"/>
              </a:rPr>
              <a:t>exists.</a:t>
            </a:r>
            <a:endParaRPr b="0" lang="en-GB" sz="1000" spc="-1" strike="noStrike">
              <a:latin typeface="Arial"/>
            </a:endParaRPr>
          </a:p>
          <a:p>
            <a:pPr marL="210960" indent="-147960">
              <a:lnSpc>
                <a:spcPts val="1199"/>
              </a:lnSpc>
              <a:spcBef>
                <a:spcPts val="879"/>
              </a:spcBef>
              <a:buClr>
                <a:srgbClr val="3232b2"/>
              </a:buClr>
              <a:buSzPct val="73000"/>
              <a:buFont typeface="Lucida Sans Unicode"/>
              <a:buChar char="►"/>
              <a:tabLst>
                <a:tab algn="l" pos="211320"/>
              </a:tabLst>
            </a:pPr>
            <a:r>
              <a:rPr b="0" lang="en-GB" sz="1100" spc="-7" strike="noStrike">
                <a:solidFill>
                  <a:srgbClr val="000000"/>
                </a:solidFill>
                <a:latin typeface="Tahoma"/>
                <a:ea typeface="DejaVu Sans"/>
              </a:rPr>
              <a:t>if</a:t>
            </a:r>
            <a:r>
              <a:rPr b="0" lang="en-GB" sz="1100" spc="-1" strike="noStrike">
                <a:solidFill>
                  <a:srgbClr val="000000"/>
                </a:solidFill>
                <a:latin typeface="Tahoma"/>
                <a:ea typeface="DejaVu Sans"/>
              </a:rPr>
              <a:t> </a:t>
            </a:r>
            <a:r>
              <a:rPr b="0" i="1" lang="en-GB" sz="1100" spc="-41" strike="noStrike">
                <a:solidFill>
                  <a:srgbClr val="000000"/>
                </a:solidFill>
                <a:latin typeface="Arial"/>
                <a:ea typeface="DejaVu Sans"/>
              </a:rPr>
              <a:t>oflag</a:t>
            </a:r>
            <a:r>
              <a:rPr b="0" i="1" lang="en-GB" sz="1100" spc="26" strike="noStrike">
                <a:solidFill>
                  <a:srgbClr val="000000"/>
                </a:solidFill>
                <a:latin typeface="Arial"/>
                <a:ea typeface="DejaVu Sans"/>
              </a:rPr>
              <a:t> </a:t>
            </a:r>
            <a:r>
              <a:rPr b="0" lang="en-GB" sz="1100" spc="-35" strike="noStrike">
                <a:solidFill>
                  <a:srgbClr val="000000"/>
                </a:solidFill>
                <a:latin typeface="Tahoma"/>
                <a:ea typeface="DejaVu Sans"/>
              </a:rPr>
              <a:t>is</a:t>
            </a:r>
            <a:r>
              <a:rPr b="0" lang="en-GB" sz="1100" spc="-1" strike="noStrike">
                <a:solidFill>
                  <a:srgbClr val="000000"/>
                </a:solidFill>
                <a:latin typeface="Tahoma"/>
                <a:ea typeface="DejaVu Sans"/>
              </a:rPr>
              <a:t> </a:t>
            </a:r>
            <a:r>
              <a:rPr b="0" i="1" lang="en-GB" sz="1100" spc="-55" strike="noStrike">
                <a:solidFill>
                  <a:srgbClr val="000000"/>
                </a:solidFill>
                <a:latin typeface="Arial"/>
                <a:ea typeface="DejaVu Sans"/>
              </a:rPr>
              <a:t>O</a:t>
            </a:r>
            <a:r>
              <a:rPr b="0" i="1" lang="en-GB" sz="1100" spc="72" strike="noStrike">
                <a:solidFill>
                  <a:srgbClr val="000000"/>
                </a:solidFill>
                <a:latin typeface="Arial"/>
                <a:ea typeface="DejaVu Sans"/>
              </a:rPr>
              <a:t>_</a:t>
            </a:r>
            <a:r>
              <a:rPr b="0" i="1" lang="en-GB" sz="1100" spc="-66" strike="noStrike">
                <a:solidFill>
                  <a:srgbClr val="000000"/>
                </a:solidFill>
                <a:latin typeface="Arial"/>
                <a:ea typeface="DejaVu Sans"/>
              </a:rPr>
              <a:t>CREAT</a:t>
            </a:r>
            <a:r>
              <a:rPr b="0" i="1" lang="en-GB" sz="1100" spc="35" strike="noStrike">
                <a:solidFill>
                  <a:srgbClr val="000000"/>
                </a:solidFill>
                <a:latin typeface="Arial"/>
                <a:ea typeface="DejaVu Sans"/>
              </a:rPr>
              <a:t> </a:t>
            </a:r>
            <a:r>
              <a:rPr b="0" lang="en-GB" sz="1100" spc="-46" strike="noStrike">
                <a:solidFill>
                  <a:srgbClr val="000000"/>
                </a:solidFill>
                <a:latin typeface="Tahoma"/>
                <a:ea typeface="DejaVu Sans"/>
              </a:rPr>
              <a:t>then</a:t>
            </a:r>
            <a:r>
              <a:rPr b="0" lang="en-GB" sz="1100" spc="7" strike="noStrike">
                <a:solidFill>
                  <a:srgbClr val="000000"/>
                </a:solidFill>
                <a:latin typeface="Tahoma"/>
                <a:ea typeface="DejaVu Sans"/>
              </a:rPr>
              <a:t> </a:t>
            </a:r>
            <a:r>
              <a:rPr b="1" lang="en-GB" sz="1100" spc="-26" strike="noStrike">
                <a:solidFill>
                  <a:srgbClr val="000000"/>
                </a:solidFill>
                <a:latin typeface="Trebuchet MS"/>
                <a:ea typeface="DejaVu Sans"/>
              </a:rPr>
              <a:t>two</a:t>
            </a:r>
            <a:r>
              <a:rPr b="1" lang="en-GB" sz="1100" spc="35" strike="noStrike">
                <a:solidFill>
                  <a:srgbClr val="000000"/>
                </a:solidFill>
                <a:latin typeface="Trebuchet MS"/>
                <a:ea typeface="DejaVu Sans"/>
              </a:rPr>
              <a:t> </a:t>
            </a:r>
            <a:r>
              <a:rPr b="1" lang="en-GB" sz="1100" spc="-21" strike="noStrike">
                <a:solidFill>
                  <a:srgbClr val="000000"/>
                </a:solidFill>
                <a:latin typeface="Trebuchet MS"/>
                <a:ea typeface="DejaVu Sans"/>
              </a:rPr>
              <a:t>more</a:t>
            </a:r>
            <a:r>
              <a:rPr b="1" lang="en-GB" sz="1100" spc="52" strike="noStrike">
                <a:solidFill>
                  <a:srgbClr val="000000"/>
                </a:solidFill>
                <a:latin typeface="Trebuchet MS"/>
                <a:ea typeface="DejaVu Sans"/>
              </a:rPr>
              <a:t> </a:t>
            </a:r>
            <a:r>
              <a:rPr b="1" lang="en-GB" sz="1100" spc="-1" strike="noStrike">
                <a:solidFill>
                  <a:srgbClr val="000000"/>
                </a:solidFill>
                <a:latin typeface="Trebuchet MS"/>
                <a:ea typeface="DejaVu Sans"/>
              </a:rPr>
              <a:t>arguments</a:t>
            </a:r>
            <a:r>
              <a:rPr b="0" lang="en-GB" sz="1100" spc="7" strike="noStrike">
                <a:solidFill>
                  <a:srgbClr val="000000"/>
                </a:solidFill>
                <a:latin typeface="Trebuchet MS"/>
                <a:ea typeface="DejaVu Sans"/>
              </a:rPr>
              <a:t> </a:t>
            </a:r>
            <a:r>
              <a:rPr b="0" lang="en-GB" sz="1100" spc="-66" strike="noStrike">
                <a:solidFill>
                  <a:srgbClr val="000000"/>
                </a:solidFill>
                <a:latin typeface="Tahoma"/>
                <a:ea typeface="DejaVu Sans"/>
              </a:rPr>
              <a:t>have</a:t>
            </a:r>
            <a:r>
              <a:rPr b="0" lang="en-GB" sz="1100" spc="-1" strike="noStrike">
                <a:solidFill>
                  <a:srgbClr val="000000"/>
                </a:solidFill>
                <a:latin typeface="Tahoma"/>
                <a:ea typeface="DejaVu Sans"/>
              </a:rPr>
              <a:t> </a:t>
            </a:r>
            <a:r>
              <a:rPr b="0" lang="en-GB" sz="1100" spc="-15" strike="noStrike">
                <a:solidFill>
                  <a:srgbClr val="000000"/>
                </a:solidFill>
                <a:latin typeface="Tahoma"/>
                <a:ea typeface="DejaVu Sans"/>
              </a:rPr>
              <a:t>to</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be </a:t>
            </a:r>
            <a:r>
              <a:rPr b="0" lang="en-GB" sz="1100" spc="-330" strike="noStrike">
                <a:solidFill>
                  <a:srgbClr val="000000"/>
                </a:solidFill>
                <a:latin typeface="Tahoma"/>
                <a:ea typeface="DejaVu Sans"/>
              </a:rPr>
              <a:t> </a:t>
            </a:r>
            <a:r>
              <a:rPr b="0" lang="en-GB" sz="1100" spc="-75" strike="noStrike">
                <a:solidFill>
                  <a:srgbClr val="000000"/>
                </a:solidFill>
                <a:latin typeface="Tahoma"/>
                <a:ea typeface="DejaVu Sans"/>
              </a:rPr>
              <a:t>used:</a:t>
            </a:r>
            <a:endParaRPr b="0" lang="en-GB" sz="1100" spc="-1" strike="noStrike">
              <a:latin typeface="Arial"/>
            </a:endParaRPr>
          </a:p>
          <a:p>
            <a:pPr lvl="1" marL="488160" indent="-111600">
              <a:lnSpc>
                <a:spcPts val="1191"/>
              </a:lnSpc>
              <a:spcBef>
                <a:spcPts val="119"/>
              </a:spcBef>
              <a:buClr>
                <a:srgbClr val="3232b2"/>
              </a:buClr>
              <a:buFont typeface="Tahoma"/>
              <a:buChar char="-"/>
              <a:tabLst>
                <a:tab algn="l" pos="488880"/>
              </a:tabLst>
            </a:pPr>
            <a:r>
              <a:rPr b="0" i="1" lang="en-GB" sz="1000" spc="-60" strike="noStrike">
                <a:solidFill>
                  <a:srgbClr val="000000"/>
                </a:solidFill>
                <a:latin typeface="Arial"/>
                <a:ea typeface="DejaVu Sans"/>
              </a:rPr>
              <a:t>mode</a:t>
            </a:r>
            <a:r>
              <a:rPr b="0" i="1" lang="en-GB" sz="1000" spc="21" strike="noStrike">
                <a:solidFill>
                  <a:srgbClr val="000000"/>
                </a:solidFill>
                <a:latin typeface="Arial"/>
                <a:ea typeface="DejaVu Sans"/>
              </a:rPr>
              <a:t> </a:t>
            </a:r>
            <a:r>
              <a:rPr b="0" lang="en-GB" sz="1000" spc="-41" strike="noStrike">
                <a:solidFill>
                  <a:srgbClr val="000000"/>
                </a:solidFill>
                <a:latin typeface="Tahoma"/>
                <a:ea typeface="DejaVu Sans"/>
              </a:rPr>
              <a:t>specifies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1" strike="noStrike">
                <a:solidFill>
                  <a:srgbClr val="000000"/>
                </a:solidFill>
                <a:latin typeface="Tahoma"/>
                <a:ea typeface="DejaVu Sans"/>
              </a:rPr>
              <a:t> </a:t>
            </a:r>
            <a:r>
              <a:rPr b="0" lang="en-GB" sz="1000" spc="-41" strike="noStrike">
                <a:solidFill>
                  <a:srgbClr val="000000"/>
                </a:solidFill>
                <a:latin typeface="Tahoma"/>
                <a:ea typeface="DejaVu Sans"/>
              </a:rPr>
              <a:t>permissions</a:t>
            </a:r>
            <a:r>
              <a:rPr b="0" lang="en-GB" sz="1000" spc="-1" strike="noStrike">
                <a:solidFill>
                  <a:srgbClr val="000000"/>
                </a:solidFill>
                <a:latin typeface="Tahoma"/>
                <a:ea typeface="DejaVu Sans"/>
              </a:rPr>
              <a:t> </a:t>
            </a:r>
            <a:r>
              <a:rPr b="0" lang="en-GB" sz="1000" spc="-12" strike="noStrike">
                <a:solidFill>
                  <a:srgbClr val="000000"/>
                </a:solidFill>
                <a:latin typeface="Tahoma"/>
                <a:ea typeface="DejaVu Sans"/>
              </a:rPr>
              <a:t>to</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be</a:t>
            </a:r>
            <a:r>
              <a:rPr b="0" lang="en-GB" sz="1000" spc="7" strike="noStrike">
                <a:solidFill>
                  <a:srgbClr val="000000"/>
                </a:solidFill>
                <a:latin typeface="Tahoma"/>
                <a:ea typeface="DejaVu Sans"/>
              </a:rPr>
              <a:t> </a:t>
            </a:r>
            <a:r>
              <a:rPr b="0" lang="en-GB" sz="1000" spc="-41" strike="noStrike">
                <a:solidFill>
                  <a:srgbClr val="000000"/>
                </a:solidFill>
                <a:latin typeface="Tahoma"/>
                <a:ea typeface="DejaVu Sans"/>
              </a:rPr>
              <a:t>placed</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on</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1" strike="noStrike">
                <a:solidFill>
                  <a:srgbClr val="000000"/>
                </a:solidFill>
                <a:latin typeface="Tahoma"/>
                <a:ea typeface="DejaVu Sans"/>
              </a:rPr>
              <a:t> </a:t>
            </a:r>
            <a:r>
              <a:rPr b="0" lang="en-GB" sz="1000" spc="-66" strike="noStrike">
                <a:solidFill>
                  <a:srgbClr val="000000"/>
                </a:solidFill>
                <a:latin typeface="Tahoma"/>
                <a:ea typeface="DejaVu Sans"/>
              </a:rPr>
              <a:t>new </a:t>
            </a:r>
            <a:r>
              <a:rPr b="0" lang="en-GB" sz="1000" spc="-296" strike="noStrike">
                <a:solidFill>
                  <a:srgbClr val="000000"/>
                </a:solidFill>
                <a:latin typeface="Tahoma"/>
                <a:ea typeface="DejaVu Sans"/>
              </a:rPr>
              <a:t> </a:t>
            </a:r>
            <a:r>
              <a:rPr b="0" lang="en-GB" sz="1000" spc="-55" strike="noStrike">
                <a:solidFill>
                  <a:srgbClr val="000000"/>
                </a:solidFill>
                <a:latin typeface="Tahoma"/>
                <a:ea typeface="DejaVu Sans"/>
              </a:rPr>
              <a:t>semaphore.</a:t>
            </a:r>
            <a:endParaRPr b="0" lang="en-GB" sz="1000" spc="-1" strike="noStrike">
              <a:latin typeface="Arial"/>
            </a:endParaRPr>
          </a:p>
          <a:p>
            <a:pPr lvl="1" marL="488160" indent="-111600">
              <a:lnSpc>
                <a:spcPts val="1159"/>
              </a:lnSpc>
              <a:buClr>
                <a:srgbClr val="3232b2"/>
              </a:buClr>
              <a:buFont typeface="Tahoma"/>
              <a:buChar char="-"/>
              <a:tabLst>
                <a:tab algn="l" pos="488880"/>
              </a:tabLst>
            </a:pPr>
            <a:r>
              <a:rPr b="0" i="1" lang="en-GB" sz="1000" spc="-55" strike="noStrike">
                <a:solidFill>
                  <a:srgbClr val="000000"/>
                </a:solidFill>
                <a:latin typeface="Arial"/>
                <a:ea typeface="DejaVu Sans"/>
              </a:rPr>
              <a:t>value</a:t>
            </a:r>
            <a:r>
              <a:rPr b="0" i="1" lang="en-GB" sz="1000" spc="21" strike="noStrike">
                <a:solidFill>
                  <a:srgbClr val="000000"/>
                </a:solidFill>
                <a:latin typeface="Arial"/>
                <a:ea typeface="DejaVu Sans"/>
              </a:rPr>
              <a:t> </a:t>
            </a:r>
            <a:r>
              <a:rPr b="0" lang="en-GB" sz="1000" spc="-41" strike="noStrike">
                <a:solidFill>
                  <a:srgbClr val="000000"/>
                </a:solidFill>
                <a:latin typeface="Tahoma"/>
                <a:ea typeface="DejaVu Sans"/>
              </a:rPr>
              <a:t>specifies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1" strike="noStrike">
                <a:solidFill>
                  <a:srgbClr val="000000"/>
                </a:solidFill>
                <a:latin typeface="Tahoma"/>
                <a:ea typeface="DejaVu Sans"/>
              </a:rPr>
              <a:t> </a:t>
            </a:r>
            <a:r>
              <a:rPr b="0" lang="en-GB" sz="1000" spc="-7" strike="noStrike">
                <a:solidFill>
                  <a:srgbClr val="000000"/>
                </a:solidFill>
                <a:latin typeface="Tahoma"/>
                <a:ea typeface="DejaVu Sans"/>
              </a:rPr>
              <a:t>initial</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value</a:t>
            </a:r>
            <a:r>
              <a:rPr b="0" lang="en-GB" sz="1000" spc="7" strike="noStrike">
                <a:solidFill>
                  <a:srgbClr val="000000"/>
                </a:solidFill>
                <a:latin typeface="Tahoma"/>
                <a:ea typeface="DejaVu Sans"/>
              </a:rPr>
              <a:t> </a:t>
            </a:r>
            <a:r>
              <a:rPr b="0" lang="en-GB" sz="1000" spc="-35" strike="noStrike">
                <a:solidFill>
                  <a:srgbClr val="000000"/>
                </a:solidFill>
                <a:latin typeface="Tahoma"/>
                <a:ea typeface="DejaVu Sans"/>
              </a:rPr>
              <a:t>for</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66" strike="noStrike">
                <a:solidFill>
                  <a:srgbClr val="000000"/>
                </a:solidFill>
                <a:latin typeface="Tahoma"/>
                <a:ea typeface="DejaVu Sans"/>
              </a:rPr>
              <a:t>new</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semaphore.</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title"/>
          </p:nvPr>
        </p:nvSpPr>
        <p:spPr>
          <a:xfrm>
            <a:off x="95400" y="291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41" strike="noStrike">
                <a:solidFill>
                  <a:srgbClr val="3232b2"/>
                </a:solidFill>
                <a:latin typeface="Trebuchet MS"/>
              </a:rPr>
              <a:t>More</a:t>
            </a:r>
            <a:r>
              <a:rPr b="1" i="1" lang="en-GB" sz="1400" spc="-1" strike="noStrike">
                <a:solidFill>
                  <a:srgbClr val="3232b2"/>
                </a:solidFill>
                <a:latin typeface="Trebuchet MS"/>
              </a:rPr>
              <a:t> </a:t>
            </a:r>
            <a:r>
              <a:rPr b="1" i="1" lang="en-GB" sz="1400" spc="-46" strike="noStrike">
                <a:solidFill>
                  <a:srgbClr val="3232b2"/>
                </a:solidFill>
                <a:latin typeface="Trebuchet MS"/>
              </a:rPr>
              <a:t>on</a:t>
            </a:r>
            <a:r>
              <a:rPr b="1" i="1" lang="en-GB" sz="1400" spc="1" strike="noStrike">
                <a:solidFill>
                  <a:srgbClr val="3232b2"/>
                </a:solidFill>
                <a:latin typeface="Trebuchet MS"/>
              </a:rPr>
              <a:t> </a:t>
            </a:r>
            <a:r>
              <a:rPr b="1" i="1" lang="en-GB" sz="1400" spc="-46" strike="noStrike">
                <a:solidFill>
                  <a:srgbClr val="3232b2"/>
                </a:solidFill>
                <a:latin typeface="Trebuchet MS"/>
              </a:rPr>
              <a:t>Named</a:t>
            </a:r>
            <a:r>
              <a:rPr b="1" i="1" lang="en-GB" sz="1400" spc="15" strike="noStrike">
                <a:solidFill>
                  <a:srgbClr val="3232b2"/>
                </a:solidFill>
                <a:latin typeface="Trebuchet MS"/>
              </a:rPr>
              <a:t> </a:t>
            </a:r>
            <a:r>
              <a:rPr b="1" i="1" lang="en-GB" sz="1400" spc="72" strike="noStrike">
                <a:solidFill>
                  <a:srgbClr val="3232b2"/>
                </a:solidFill>
                <a:latin typeface="Trebuchet MS"/>
              </a:rPr>
              <a:t>POSIX</a:t>
            </a:r>
            <a:r>
              <a:rPr b="1" i="1" lang="en-GB" sz="1400" spc="21" strike="noStrike">
                <a:solidFill>
                  <a:srgbClr val="3232b2"/>
                </a:solidFill>
                <a:latin typeface="Trebuchet MS"/>
              </a:rPr>
              <a:t> </a:t>
            </a:r>
            <a:r>
              <a:rPr b="1" i="1" lang="en-GB" sz="1400" spc="-66" strike="noStrike">
                <a:solidFill>
                  <a:srgbClr val="3232b2"/>
                </a:solidFill>
                <a:latin typeface="Trebuchet MS"/>
              </a:rPr>
              <a:t>Semaphores</a:t>
            </a:r>
            <a:endParaRPr b="0" lang="en-GB" sz="1400" spc="-1" strike="noStrike">
              <a:latin typeface="Arial"/>
            </a:endParaRPr>
          </a:p>
        </p:txBody>
      </p:sp>
      <p:sp>
        <p:nvSpPr>
          <p:cNvPr id="188" name="object 13"/>
          <p:cNvSpPr/>
          <p:nvPr/>
        </p:nvSpPr>
        <p:spPr>
          <a:xfrm>
            <a:off x="180000" y="645120"/>
            <a:ext cx="4317840" cy="2522160"/>
          </a:xfrm>
          <a:prstGeom prst="rect">
            <a:avLst/>
          </a:prstGeom>
          <a:noFill/>
          <a:ln w="0">
            <a:noFill/>
          </a:ln>
        </p:spPr>
        <p:style>
          <a:lnRef idx="0"/>
          <a:fillRef idx="0"/>
          <a:effectRef idx="0"/>
          <a:fontRef idx="minor"/>
        </p:style>
        <p:txBody>
          <a:bodyPr lIns="0" rIns="0" tIns="29880" bIns="0" anchor="t">
            <a:spAutoFit/>
          </a:bodyPr>
          <a:p>
            <a:pPr marL="185400" indent="-147960">
              <a:lnSpc>
                <a:spcPts val="1191"/>
              </a:lnSpc>
              <a:spcBef>
                <a:spcPts val="235"/>
              </a:spcBef>
              <a:buClr>
                <a:srgbClr val="3232b2"/>
              </a:buClr>
              <a:buSzPct val="73000"/>
              <a:buFont typeface="Lucida Sans Unicode"/>
              <a:buChar char="►"/>
              <a:tabLst>
                <a:tab algn="l" pos="186120"/>
              </a:tabLst>
            </a:pPr>
            <a:r>
              <a:rPr b="0" lang="en-GB" sz="1100" spc="46" strike="noStrike">
                <a:solidFill>
                  <a:srgbClr val="000000"/>
                </a:solidFill>
                <a:latin typeface="Tahoma"/>
                <a:ea typeface="DejaVu Sans"/>
              </a:rPr>
              <a:t>A</a:t>
            </a:r>
            <a:r>
              <a:rPr b="0" lang="en-GB" sz="1100" spc="7" strike="noStrike">
                <a:solidFill>
                  <a:srgbClr val="000000"/>
                </a:solidFill>
                <a:latin typeface="Tahoma"/>
                <a:ea typeface="DejaVu Sans"/>
              </a:rPr>
              <a:t> </a:t>
            </a:r>
            <a:r>
              <a:rPr b="0" lang="en-GB" sz="1100" spc="-66" strike="noStrike">
                <a:solidFill>
                  <a:srgbClr val="000000"/>
                </a:solidFill>
                <a:latin typeface="Tahoma"/>
                <a:ea typeface="DejaVu Sans"/>
              </a:rPr>
              <a:t>named</a:t>
            </a:r>
            <a:r>
              <a:rPr b="0" lang="en-GB" sz="1100" spc="12" strike="noStrike">
                <a:solidFill>
                  <a:srgbClr val="000000"/>
                </a:solidFill>
                <a:latin typeface="Tahoma"/>
                <a:ea typeface="DejaVu Sans"/>
              </a:rPr>
              <a:t> </a:t>
            </a:r>
            <a:r>
              <a:rPr b="0" lang="en-GB" sz="1100" spc="-72" strike="noStrike">
                <a:solidFill>
                  <a:srgbClr val="000000"/>
                </a:solidFill>
                <a:latin typeface="Tahoma"/>
                <a:ea typeface="DejaVu Sans"/>
              </a:rPr>
              <a:t>semaphore</a:t>
            </a:r>
            <a:r>
              <a:rPr b="0" lang="en-GB" sz="1100" spc="12" strike="noStrike">
                <a:solidFill>
                  <a:srgbClr val="000000"/>
                </a:solidFill>
                <a:latin typeface="Tahoma"/>
                <a:ea typeface="DejaVu Sans"/>
              </a:rPr>
              <a:t> </a:t>
            </a:r>
            <a:r>
              <a:rPr b="0" lang="en-GB" sz="1100" spc="-35" strike="noStrike">
                <a:solidFill>
                  <a:srgbClr val="000000"/>
                </a:solidFill>
                <a:latin typeface="Tahoma"/>
                <a:ea typeface="DejaVu Sans"/>
              </a:rPr>
              <a:t>is</a:t>
            </a:r>
            <a:r>
              <a:rPr b="0" lang="en-GB" sz="1100" spc="1" strike="noStrike">
                <a:solidFill>
                  <a:srgbClr val="000000"/>
                </a:solidFill>
                <a:latin typeface="Tahoma"/>
                <a:ea typeface="DejaVu Sans"/>
              </a:rPr>
              <a:t> </a:t>
            </a:r>
            <a:r>
              <a:rPr b="0" lang="en-GB" sz="1100" spc="-35" strike="noStrike">
                <a:solidFill>
                  <a:srgbClr val="000000"/>
                </a:solidFill>
                <a:latin typeface="Tahoma"/>
                <a:ea typeface="DejaVu Sans"/>
              </a:rPr>
              <a:t>identified</a:t>
            </a:r>
            <a:r>
              <a:rPr b="0" lang="en-GB" sz="1100" spc="7" strike="noStrike">
                <a:solidFill>
                  <a:srgbClr val="000000"/>
                </a:solidFill>
                <a:latin typeface="Tahoma"/>
                <a:ea typeface="DejaVu Sans"/>
              </a:rPr>
              <a:t> </a:t>
            </a:r>
            <a:r>
              <a:rPr b="0" lang="en-GB" sz="1100" spc="-66" strike="noStrike">
                <a:solidFill>
                  <a:srgbClr val="000000"/>
                </a:solidFill>
                <a:latin typeface="Tahoma"/>
                <a:ea typeface="DejaVu Sans"/>
              </a:rPr>
              <a:t>by</a:t>
            </a:r>
            <a:r>
              <a:rPr b="0" lang="en-GB" sz="1100" spc="12" strike="noStrike">
                <a:solidFill>
                  <a:srgbClr val="000000"/>
                </a:solidFill>
                <a:latin typeface="Tahoma"/>
                <a:ea typeface="DejaVu Sans"/>
              </a:rPr>
              <a:t> </a:t>
            </a:r>
            <a:r>
              <a:rPr b="0" lang="en-GB" sz="1100" spc="-55" strike="noStrike">
                <a:solidFill>
                  <a:srgbClr val="000000"/>
                </a:solidFill>
                <a:latin typeface="Tahoma"/>
                <a:ea typeface="DejaVu Sans"/>
              </a:rPr>
              <a:t>a</a:t>
            </a:r>
            <a:r>
              <a:rPr b="0" lang="en-GB" sz="1100" spc="12" strike="noStrike">
                <a:solidFill>
                  <a:srgbClr val="000000"/>
                </a:solidFill>
                <a:latin typeface="Tahoma"/>
                <a:ea typeface="DejaVu Sans"/>
              </a:rPr>
              <a:t> </a:t>
            </a:r>
            <a:r>
              <a:rPr b="0" lang="en-GB" sz="1100" spc="-35" strike="noStrike">
                <a:solidFill>
                  <a:srgbClr val="000000"/>
                </a:solidFill>
                <a:latin typeface="Tahoma"/>
                <a:ea typeface="DejaVu Sans"/>
              </a:rPr>
              <a:t>(persistent)</a:t>
            </a:r>
            <a:r>
              <a:rPr b="0" lang="en-GB" sz="1100" spc="-1" strike="noStrike">
                <a:solidFill>
                  <a:srgbClr val="000000"/>
                </a:solidFill>
                <a:latin typeface="Tahoma"/>
                <a:ea typeface="DejaVu Sans"/>
              </a:rPr>
              <a:t> </a:t>
            </a:r>
            <a:r>
              <a:rPr b="0" lang="en-GB" sz="1100" spc="-72" strike="noStrike">
                <a:solidFill>
                  <a:srgbClr val="000000"/>
                </a:solidFill>
                <a:latin typeface="Tahoma"/>
                <a:ea typeface="DejaVu Sans"/>
              </a:rPr>
              <a:t>name</a:t>
            </a:r>
            <a:r>
              <a:rPr b="0" lang="en-GB" sz="1100" spc="7" strike="noStrike">
                <a:solidFill>
                  <a:srgbClr val="000000"/>
                </a:solidFill>
                <a:latin typeface="Tahoma"/>
                <a:ea typeface="DejaVu Sans"/>
              </a:rPr>
              <a:t> </a:t>
            </a:r>
            <a:r>
              <a:rPr b="0" lang="en-GB" sz="1100" spc="-15" strike="noStrike">
                <a:solidFill>
                  <a:srgbClr val="000000"/>
                </a:solidFill>
                <a:latin typeface="Tahoma"/>
                <a:ea typeface="DejaVu Sans"/>
              </a:rPr>
              <a:t>that </a:t>
            </a:r>
            <a:r>
              <a:rPr b="0" lang="en-GB" sz="1100" spc="-327" strike="noStrike">
                <a:solidFill>
                  <a:srgbClr val="000000"/>
                </a:solidFill>
                <a:latin typeface="Tahoma"/>
                <a:ea typeface="DejaVu Sans"/>
              </a:rPr>
              <a:t> </a:t>
            </a:r>
            <a:r>
              <a:rPr b="0" lang="en-GB" sz="1100" spc="-60" strike="noStrike">
                <a:solidFill>
                  <a:srgbClr val="000000"/>
                </a:solidFill>
                <a:latin typeface="Tahoma"/>
                <a:ea typeface="DejaVu Sans"/>
              </a:rPr>
              <a:t>has</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the</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form</a:t>
            </a:r>
            <a:r>
              <a:rPr b="0" lang="en-GB" sz="1100" spc="12" strike="noStrike">
                <a:solidFill>
                  <a:srgbClr val="000000"/>
                </a:solidFill>
                <a:latin typeface="Tahoma"/>
                <a:ea typeface="DejaVu Sans"/>
              </a:rPr>
              <a:t> </a:t>
            </a:r>
            <a:r>
              <a:rPr b="0" lang="en-GB" sz="1100" spc="-1" strike="noStrike">
                <a:solidFill>
                  <a:srgbClr val="bf003f"/>
                </a:solidFill>
                <a:latin typeface="Tahoma"/>
                <a:ea typeface="DejaVu Sans"/>
              </a:rPr>
              <a:t>/this</a:t>
            </a:r>
            <a:r>
              <a:rPr b="0" lang="en-GB" sz="1100" spc="21" strike="noStrike">
                <a:solidFill>
                  <a:srgbClr val="bf003f"/>
                </a:solidFill>
                <a:latin typeface="Tahoma"/>
                <a:ea typeface="DejaVu Sans"/>
              </a:rPr>
              <a:t>_</a:t>
            </a:r>
            <a:r>
              <a:rPr b="0" lang="en-GB" sz="1100" spc="-35" strike="noStrike">
                <a:solidFill>
                  <a:srgbClr val="bf003f"/>
                </a:solidFill>
                <a:latin typeface="Tahoma"/>
                <a:ea typeface="DejaVu Sans"/>
              </a:rPr>
              <a:t>is</a:t>
            </a:r>
            <a:r>
              <a:rPr b="0" lang="en-GB" sz="1100" spc="15" strike="noStrike">
                <a:solidFill>
                  <a:srgbClr val="bf003f"/>
                </a:solidFill>
                <a:latin typeface="Tahoma"/>
                <a:ea typeface="DejaVu Sans"/>
              </a:rPr>
              <a:t>_</a:t>
            </a:r>
            <a:r>
              <a:rPr b="0" lang="en-GB" sz="1100" spc="-55" strike="noStrike">
                <a:solidFill>
                  <a:srgbClr val="bf003f"/>
                </a:solidFill>
                <a:latin typeface="Tahoma"/>
                <a:ea typeface="DejaVu Sans"/>
              </a:rPr>
              <a:t>a</a:t>
            </a:r>
            <a:r>
              <a:rPr b="0" lang="en-GB" sz="1100" spc="35" strike="noStrike">
                <a:solidFill>
                  <a:srgbClr val="bf003f"/>
                </a:solidFill>
                <a:latin typeface="Tahoma"/>
                <a:ea typeface="DejaVu Sans"/>
              </a:rPr>
              <a:t>_</a:t>
            </a:r>
            <a:r>
              <a:rPr b="0" lang="en-GB" sz="1100" spc="-55" strike="noStrike">
                <a:solidFill>
                  <a:srgbClr val="bf003f"/>
                </a:solidFill>
                <a:latin typeface="Tahoma"/>
                <a:ea typeface="DejaVu Sans"/>
              </a:rPr>
              <a:t>sample</a:t>
            </a:r>
            <a:r>
              <a:rPr b="0" lang="en-GB" sz="1100" spc="12" strike="noStrike">
                <a:solidFill>
                  <a:srgbClr val="bf003f"/>
                </a:solidFill>
                <a:latin typeface="Tahoma"/>
                <a:ea typeface="DejaVu Sans"/>
              </a:rPr>
              <a:t>_</a:t>
            </a:r>
            <a:r>
              <a:rPr b="0" lang="en-GB" sz="1100" spc="-66" strike="noStrike">
                <a:solidFill>
                  <a:srgbClr val="bf003f"/>
                </a:solidFill>
                <a:latin typeface="Tahoma"/>
                <a:ea typeface="DejaVu Sans"/>
              </a:rPr>
              <a:t>named</a:t>
            </a:r>
            <a:r>
              <a:rPr b="0" lang="en-GB" sz="1100" spc="32" strike="noStrike">
                <a:solidFill>
                  <a:srgbClr val="bf003f"/>
                </a:solidFill>
                <a:latin typeface="Tahoma"/>
                <a:ea typeface="DejaVu Sans"/>
              </a:rPr>
              <a:t>_</a:t>
            </a:r>
            <a:r>
              <a:rPr b="0" lang="en-GB" sz="1100" spc="-66" strike="noStrike">
                <a:solidFill>
                  <a:srgbClr val="bf003f"/>
                </a:solidFill>
                <a:latin typeface="Tahoma"/>
                <a:ea typeface="DejaVu Sans"/>
              </a:rPr>
              <a:t>semaphore</a:t>
            </a:r>
            <a:r>
              <a:rPr b="0" lang="en-GB" sz="1100" spc="-66" strike="noStrike">
                <a:solidFill>
                  <a:srgbClr val="000000"/>
                </a:solidFill>
                <a:latin typeface="Tahoma"/>
                <a:ea typeface="DejaVu Sans"/>
              </a:rPr>
              <a:t>.</a:t>
            </a:r>
            <a:endParaRPr b="0" lang="en-GB" sz="1100" spc="-1" strike="noStrike">
              <a:latin typeface="Arial"/>
            </a:endParaRPr>
          </a:p>
          <a:p>
            <a:pPr lvl="1" marL="462960" indent="-132840">
              <a:lnSpc>
                <a:spcPts val="1199"/>
              </a:lnSpc>
              <a:spcBef>
                <a:spcPts val="26"/>
              </a:spcBef>
              <a:buClr>
                <a:srgbClr val="3232b2"/>
              </a:buClr>
              <a:buFont typeface="Symbol"/>
              <a:buChar char=""/>
              <a:tabLst>
                <a:tab algn="l" pos="463680"/>
              </a:tabLst>
            </a:pPr>
            <a:r>
              <a:rPr b="0" lang="en-GB" sz="1000" spc="-35" strike="noStrike">
                <a:solidFill>
                  <a:srgbClr val="000000"/>
                </a:solidFill>
                <a:latin typeface="Tahoma"/>
                <a:ea typeface="DejaVu Sans"/>
              </a:rPr>
              <a:t>consists</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of</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an</a:t>
            </a:r>
            <a:r>
              <a:rPr b="0" lang="en-GB" sz="1000" spc="-1" strike="noStrike">
                <a:solidFill>
                  <a:srgbClr val="000000"/>
                </a:solidFill>
                <a:latin typeface="Tahoma"/>
                <a:ea typeface="DejaVu Sans"/>
              </a:rPr>
              <a:t> </a:t>
            </a:r>
            <a:r>
              <a:rPr b="0" lang="en-GB" sz="1000" spc="-7" strike="noStrike">
                <a:solidFill>
                  <a:srgbClr val="000000"/>
                </a:solidFill>
                <a:latin typeface="Tahoma"/>
                <a:ea typeface="DejaVu Sans"/>
              </a:rPr>
              <a:t>initial</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slash</a:t>
            </a:r>
            <a:r>
              <a:rPr b="0" lang="en-GB" sz="1000" spc="-1" strike="noStrike">
                <a:solidFill>
                  <a:srgbClr val="000000"/>
                </a:solidFill>
                <a:latin typeface="Tahoma"/>
                <a:ea typeface="DejaVu Sans"/>
              </a:rPr>
              <a:t> </a:t>
            </a:r>
            <a:r>
              <a:rPr b="0" lang="en-GB" sz="1000" spc="-41" strike="noStrike">
                <a:solidFill>
                  <a:srgbClr val="000000"/>
                </a:solidFill>
                <a:latin typeface="Tahoma"/>
                <a:ea typeface="DejaVu Sans"/>
              </a:rPr>
              <a:t>followed</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by</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a</a:t>
            </a:r>
            <a:r>
              <a:rPr b="0" lang="en-GB" sz="1000" spc="7" strike="noStrike">
                <a:solidFill>
                  <a:srgbClr val="000000"/>
                </a:solidFill>
                <a:latin typeface="Tahoma"/>
                <a:ea typeface="DejaVu Sans"/>
              </a:rPr>
              <a:t> </a:t>
            </a:r>
            <a:r>
              <a:rPr b="0" lang="en-GB" sz="1000" spc="-35" strike="noStrike">
                <a:solidFill>
                  <a:srgbClr val="000000"/>
                </a:solidFill>
                <a:latin typeface="Tahoma"/>
                <a:ea typeface="DejaVu Sans"/>
              </a:rPr>
              <a:t>(large)</a:t>
            </a:r>
            <a:r>
              <a:rPr b="0" lang="en-GB" sz="1000" spc="-1" strike="noStrike">
                <a:solidFill>
                  <a:srgbClr val="000000"/>
                </a:solidFill>
                <a:latin typeface="Tahoma"/>
                <a:ea typeface="DejaVu Sans"/>
              </a:rPr>
              <a:t> </a:t>
            </a:r>
            <a:r>
              <a:rPr b="0" lang="en-GB" sz="1000" spc="-46" strike="noStrike">
                <a:solidFill>
                  <a:srgbClr val="000000"/>
                </a:solidFill>
                <a:latin typeface="Tahoma"/>
                <a:ea typeface="DejaVu Sans"/>
              </a:rPr>
              <a:t>number</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of </a:t>
            </a:r>
            <a:r>
              <a:rPr b="0" lang="en-GB" sz="1000" spc="-301" strike="noStrike">
                <a:solidFill>
                  <a:srgbClr val="000000"/>
                </a:solidFill>
                <a:latin typeface="Tahoma"/>
                <a:ea typeface="DejaVu Sans"/>
              </a:rPr>
              <a:t> </a:t>
            </a:r>
            <a:r>
              <a:rPr b="0" lang="en-GB" sz="1000" spc="-35" strike="noStrike">
                <a:solidFill>
                  <a:srgbClr val="000000"/>
                </a:solidFill>
                <a:latin typeface="Tahoma"/>
                <a:ea typeface="DejaVu Sans"/>
              </a:rPr>
              <a:t>character</a:t>
            </a:r>
            <a:r>
              <a:rPr b="0" lang="en-GB" sz="1000" spc="-1" strike="noStrike">
                <a:solidFill>
                  <a:srgbClr val="000000"/>
                </a:solidFill>
                <a:latin typeface="Tahoma"/>
                <a:ea typeface="DejaVu Sans"/>
              </a:rPr>
              <a:t> </a:t>
            </a:r>
            <a:r>
              <a:rPr b="0" lang="en-GB" sz="1000" spc="-15" strike="noStrike">
                <a:solidFill>
                  <a:srgbClr val="000000"/>
                </a:solidFill>
                <a:latin typeface="Tahoma"/>
                <a:ea typeface="DejaVu Sans"/>
              </a:rPr>
              <a:t>(</a:t>
            </a:r>
            <a:r>
              <a:rPr b="0" lang="en-GB" sz="1000" spc="-15" strike="noStrike" u="sng">
                <a:solidFill>
                  <a:srgbClr val="000000"/>
                </a:solidFill>
                <a:uFillTx/>
                <a:latin typeface="Tahoma"/>
                <a:ea typeface="DejaVu Sans"/>
              </a:rPr>
              <a:t>but</a:t>
            </a:r>
            <a:r>
              <a:rPr b="0" lang="en-GB" sz="1000" spc="1" strike="noStrike" u="sng">
                <a:solidFill>
                  <a:srgbClr val="000000"/>
                </a:solidFill>
                <a:uFillTx/>
                <a:latin typeface="Tahoma"/>
                <a:ea typeface="DejaVu Sans"/>
              </a:rPr>
              <a:t> </a:t>
            </a:r>
            <a:r>
              <a:rPr b="0" lang="en-GB" sz="1000" spc="-46" strike="noStrike" u="sng">
                <a:solidFill>
                  <a:srgbClr val="000000"/>
                </a:solidFill>
                <a:uFillTx/>
                <a:latin typeface="Tahoma"/>
                <a:ea typeface="DejaVu Sans"/>
              </a:rPr>
              <a:t>no</a:t>
            </a:r>
            <a:r>
              <a:rPr b="0" lang="en-GB" sz="1000" spc="-1" strike="noStrike" u="sng">
                <a:solidFill>
                  <a:srgbClr val="000000"/>
                </a:solidFill>
                <a:uFillTx/>
                <a:latin typeface="Tahoma"/>
                <a:ea typeface="DejaVu Sans"/>
              </a:rPr>
              <a:t> </a:t>
            </a:r>
            <a:r>
              <a:rPr b="0" lang="en-GB" sz="1000" spc="-46" strike="noStrike" u="sng">
                <a:solidFill>
                  <a:srgbClr val="000000"/>
                </a:solidFill>
                <a:uFillTx/>
                <a:latin typeface="Tahoma"/>
                <a:ea typeface="DejaVu Sans"/>
              </a:rPr>
              <a:t>slashes</a:t>
            </a:r>
            <a:r>
              <a:rPr b="0" lang="en-GB" sz="1000" spc="-46" strike="noStrike">
                <a:solidFill>
                  <a:srgbClr val="000000"/>
                </a:solidFill>
                <a:latin typeface="Tahoma"/>
                <a:ea typeface="DejaVu Sans"/>
              </a:rPr>
              <a:t>).</a:t>
            </a:r>
            <a:endParaRPr b="0" lang="en-GB" sz="1000" spc="-1" strike="noStrike">
              <a:latin typeface="Arial"/>
            </a:endParaRPr>
          </a:p>
          <a:p>
            <a:pPr marL="185400" indent="-147960">
              <a:lnSpc>
                <a:spcPct val="102000"/>
              </a:lnSpc>
              <a:spcBef>
                <a:spcPts val="621"/>
              </a:spcBef>
              <a:buClr>
                <a:srgbClr val="3232b2"/>
              </a:buClr>
              <a:buSzPct val="73000"/>
              <a:buFont typeface="Lucida Sans Unicode"/>
              <a:buChar char="►"/>
              <a:tabLst>
                <a:tab algn="l" pos="186120"/>
              </a:tabLst>
            </a:pPr>
            <a:r>
              <a:rPr b="0" lang="en-GB" sz="1100" spc="-72" strike="noStrike">
                <a:solidFill>
                  <a:srgbClr val="000000"/>
                </a:solidFill>
                <a:latin typeface="Tahoma"/>
                <a:ea typeface="DejaVu Sans"/>
              </a:rPr>
              <a:t>If</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you</a:t>
            </a:r>
            <a:r>
              <a:rPr b="0" lang="en-GB" sz="1100" spc="12" strike="noStrike">
                <a:solidFill>
                  <a:srgbClr val="000000"/>
                </a:solidFill>
                <a:latin typeface="Tahoma"/>
                <a:ea typeface="DejaVu Sans"/>
              </a:rPr>
              <a:t> </a:t>
            </a:r>
            <a:r>
              <a:rPr b="0" lang="en-GB" sz="1100" spc="-52" strike="noStrike">
                <a:solidFill>
                  <a:srgbClr val="000000"/>
                </a:solidFill>
                <a:latin typeface="Tahoma"/>
                <a:ea typeface="DejaVu Sans"/>
              </a:rPr>
              <a:t>want</a:t>
            </a:r>
            <a:r>
              <a:rPr b="0" lang="en-GB" sz="1100" spc="12" strike="noStrike">
                <a:solidFill>
                  <a:srgbClr val="000000"/>
                </a:solidFill>
                <a:latin typeface="Tahoma"/>
                <a:ea typeface="DejaVu Sans"/>
              </a:rPr>
              <a:t> </a:t>
            </a:r>
            <a:r>
              <a:rPr b="0" lang="en-GB" sz="1100" spc="-15" strike="noStrike">
                <a:solidFill>
                  <a:srgbClr val="000000"/>
                </a:solidFill>
                <a:latin typeface="Tahoma"/>
                <a:ea typeface="DejaVu Sans"/>
              </a:rPr>
              <a:t>to</a:t>
            </a:r>
            <a:r>
              <a:rPr b="0" lang="en-GB" sz="1100" spc="-1" strike="noStrike">
                <a:solidFill>
                  <a:srgbClr val="000000"/>
                </a:solidFill>
                <a:latin typeface="Tahoma"/>
                <a:ea typeface="DejaVu Sans"/>
              </a:rPr>
              <a:t> </a:t>
            </a:r>
            <a:r>
              <a:rPr b="0" lang="en-GB" sz="1100" spc="-15" strike="noStrike">
                <a:solidFill>
                  <a:srgbClr val="000000"/>
                </a:solidFill>
                <a:latin typeface="Tahoma"/>
                <a:ea typeface="DejaVu Sans"/>
              </a:rPr>
              <a:t>“see”(list)</a:t>
            </a:r>
            <a:r>
              <a:rPr b="0" lang="en-GB" sz="1100" spc="21" strike="noStrike">
                <a:solidFill>
                  <a:srgbClr val="000000"/>
                </a:solidFill>
                <a:latin typeface="Tahoma"/>
                <a:ea typeface="DejaVu Sans"/>
              </a:rPr>
              <a:t> </a:t>
            </a:r>
            <a:r>
              <a:rPr b="0" lang="en-GB" sz="1100" spc="-15" strike="noStrike">
                <a:solidFill>
                  <a:srgbClr val="000000"/>
                </a:solidFill>
                <a:latin typeface="Tahoma"/>
                <a:ea typeface="DejaVu Sans"/>
              </a:rPr>
              <a:t>all</a:t>
            </a:r>
            <a:r>
              <a:rPr b="0" lang="en-GB" sz="1100" spc="1" strike="noStrike">
                <a:solidFill>
                  <a:srgbClr val="000000"/>
                </a:solidFill>
                <a:latin typeface="Tahoma"/>
                <a:ea typeface="DejaVu Sans"/>
              </a:rPr>
              <a:t> </a:t>
            </a:r>
            <a:r>
              <a:rPr b="0" lang="en-GB" sz="1100" spc="-66" strike="noStrike">
                <a:solidFill>
                  <a:srgbClr val="bf003f"/>
                </a:solidFill>
                <a:latin typeface="Tahoma"/>
                <a:ea typeface="DejaVu Sans"/>
              </a:rPr>
              <a:t>named</a:t>
            </a:r>
            <a:r>
              <a:rPr b="0" lang="en-GB" sz="1100" spc="1" strike="noStrike">
                <a:solidFill>
                  <a:srgbClr val="bf003f"/>
                </a:solidFill>
                <a:latin typeface="Tahoma"/>
                <a:ea typeface="DejaVu Sans"/>
              </a:rPr>
              <a:t> </a:t>
            </a:r>
            <a:r>
              <a:rPr b="0" lang="en-GB" sz="1100" spc="-72" strike="noStrike">
                <a:solidFill>
                  <a:srgbClr val="bf003f"/>
                </a:solidFill>
                <a:latin typeface="Tahoma"/>
                <a:ea typeface="DejaVu Sans"/>
              </a:rPr>
              <a:t>sempahores</a:t>
            </a:r>
            <a:r>
              <a:rPr b="0" lang="en-GB" sz="1100" spc="26" strike="noStrike">
                <a:solidFill>
                  <a:srgbClr val="bf003f"/>
                </a:solidFill>
                <a:latin typeface="Tahoma"/>
                <a:ea typeface="DejaVu Sans"/>
              </a:rPr>
              <a:t> </a:t>
            </a:r>
            <a:r>
              <a:rPr b="0" lang="en-GB" sz="1100" spc="-26" strike="noStrike">
                <a:solidFill>
                  <a:srgbClr val="000000"/>
                </a:solidFill>
                <a:latin typeface="Tahoma"/>
                <a:ea typeface="DejaVu Sans"/>
              </a:rPr>
              <a:t>in</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your </a:t>
            </a:r>
            <a:r>
              <a:rPr b="0" lang="en-GB" sz="1100" spc="-330" strike="noStrike">
                <a:solidFill>
                  <a:srgbClr val="000000"/>
                </a:solidFill>
                <a:latin typeface="Tahoma"/>
                <a:ea typeface="DejaVu Sans"/>
              </a:rPr>
              <a:t> </a:t>
            </a:r>
            <a:r>
              <a:rPr b="0" lang="en-GB" sz="1100" spc="-15" strike="noStrike">
                <a:solidFill>
                  <a:srgbClr val="000000"/>
                </a:solidFill>
                <a:latin typeface="Tahoma"/>
                <a:ea typeface="DejaVu Sans"/>
              </a:rPr>
              <a:t>(Linux)</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system</a:t>
            </a:r>
            <a:r>
              <a:rPr b="0" lang="en-GB" sz="1100" spc="-1" strike="noStrike">
                <a:solidFill>
                  <a:srgbClr val="000000"/>
                </a:solidFill>
                <a:latin typeface="Tahoma"/>
                <a:ea typeface="DejaVu Sans"/>
              </a:rPr>
              <a:t> </a:t>
            </a:r>
            <a:r>
              <a:rPr b="0" lang="en-GB" sz="1100" spc="-26" strike="noStrike">
                <a:solidFill>
                  <a:srgbClr val="000000"/>
                </a:solidFill>
                <a:latin typeface="Tahoma"/>
                <a:ea typeface="DejaVu Sans"/>
              </a:rPr>
              <a:t>look</a:t>
            </a:r>
            <a:r>
              <a:rPr b="0" lang="en-GB" sz="1100" spc="-1" strike="noStrike">
                <a:solidFill>
                  <a:srgbClr val="000000"/>
                </a:solidFill>
                <a:latin typeface="Tahoma"/>
                <a:ea typeface="DejaVu Sans"/>
              </a:rPr>
              <a:t> </a:t>
            </a:r>
            <a:r>
              <a:rPr b="0" lang="en-GB" sz="1100" spc="-15" strike="noStrike">
                <a:solidFill>
                  <a:srgbClr val="000000"/>
                </a:solidFill>
                <a:latin typeface="Tahoma"/>
                <a:ea typeface="DejaVu Sans"/>
              </a:rPr>
              <a:t>at</a:t>
            </a:r>
            <a:r>
              <a:rPr b="0" lang="en-GB" sz="1100" spc="-1" strike="noStrike">
                <a:solidFill>
                  <a:srgbClr val="000000"/>
                </a:solidFill>
                <a:latin typeface="Tahoma"/>
                <a:ea typeface="DejaVu Sans"/>
              </a:rPr>
              <a:t> </a:t>
            </a:r>
            <a:r>
              <a:rPr b="0" lang="en-GB" sz="1100" spc="-41" strike="noStrike">
                <a:solidFill>
                  <a:srgbClr val="000000"/>
                </a:solidFill>
                <a:latin typeface="Tahoma"/>
                <a:ea typeface="DejaVu Sans"/>
              </a:rPr>
              <a:t>directory</a:t>
            </a:r>
            <a:r>
              <a:rPr b="0" lang="en-GB" sz="1100" spc="21" strike="noStrike">
                <a:solidFill>
                  <a:srgbClr val="000000"/>
                </a:solidFill>
                <a:latin typeface="Tahoma"/>
                <a:ea typeface="DejaVu Sans"/>
              </a:rPr>
              <a:t> </a:t>
            </a:r>
            <a:r>
              <a:rPr b="0" i="1" lang="en-GB" sz="1100" spc="-1" strike="noStrike">
                <a:solidFill>
                  <a:srgbClr val="0000ff"/>
                </a:solidFill>
                <a:latin typeface="Arial"/>
                <a:ea typeface="DejaVu Sans"/>
              </a:rPr>
              <a:t>/dev/shm</a:t>
            </a:r>
            <a:endParaRPr b="0" lang="en-GB" sz="1100" spc="-1" strike="noStrike">
              <a:latin typeface="Arial"/>
            </a:endParaRPr>
          </a:p>
          <a:p>
            <a:pPr marL="185400" indent="-147960">
              <a:lnSpc>
                <a:spcPct val="100000"/>
              </a:lnSpc>
              <a:spcBef>
                <a:spcPts val="490"/>
              </a:spcBef>
              <a:buClr>
                <a:srgbClr val="3232b2"/>
              </a:buClr>
              <a:buSzPct val="73000"/>
              <a:buFont typeface="Lucida Sans Unicode"/>
              <a:buChar char="►"/>
              <a:tabLst>
                <a:tab algn="l" pos="186120"/>
              </a:tabLst>
            </a:pPr>
            <a:r>
              <a:rPr b="0" i="1" lang="en-GB" sz="1100" spc="-1" strike="noStrike">
                <a:solidFill>
                  <a:srgbClr val="000000"/>
                </a:solidFill>
                <a:latin typeface="Arial"/>
                <a:ea typeface="DejaVu Sans"/>
              </a:rPr>
              <a:t>int</a:t>
            </a:r>
            <a:r>
              <a:rPr b="0" i="1" lang="en-GB" sz="1100" spc="26" strike="noStrike">
                <a:solidFill>
                  <a:srgbClr val="000000"/>
                </a:solidFill>
                <a:latin typeface="Arial"/>
                <a:ea typeface="DejaVu Sans"/>
              </a:rPr>
              <a:t> </a:t>
            </a:r>
            <a:r>
              <a:rPr b="0" i="1" lang="en-GB" sz="1100" spc="-106" strike="noStrike">
                <a:solidFill>
                  <a:srgbClr val="000000"/>
                </a:solidFill>
                <a:latin typeface="Arial"/>
                <a:ea typeface="DejaVu Sans"/>
              </a:rPr>
              <a:t>sem</a:t>
            </a:r>
            <a:r>
              <a:rPr b="0" i="1" lang="en-GB" sz="1100" spc="52" strike="noStrike">
                <a:solidFill>
                  <a:srgbClr val="000000"/>
                </a:solidFill>
                <a:latin typeface="Arial"/>
                <a:ea typeface="DejaVu Sans"/>
              </a:rPr>
              <a:t>_</a:t>
            </a:r>
            <a:r>
              <a:rPr b="0" i="1" lang="en-GB" sz="1100" spc="-75" strike="noStrike">
                <a:solidFill>
                  <a:srgbClr val="000000"/>
                </a:solidFill>
                <a:latin typeface="Arial"/>
                <a:ea typeface="DejaVu Sans"/>
              </a:rPr>
              <a:t>close(sem</a:t>
            </a:r>
            <a:r>
              <a:rPr b="0" i="1" lang="en-GB" sz="1100" spc="72" strike="noStrike">
                <a:solidFill>
                  <a:srgbClr val="000000"/>
                </a:solidFill>
                <a:latin typeface="Arial"/>
                <a:ea typeface="DejaVu Sans"/>
              </a:rPr>
              <a:t>_</a:t>
            </a:r>
            <a:r>
              <a:rPr b="0" i="1" lang="en-GB" sz="1100" spc="66" strike="noStrike">
                <a:solidFill>
                  <a:srgbClr val="000000"/>
                </a:solidFill>
                <a:latin typeface="Arial"/>
                <a:ea typeface="DejaVu Sans"/>
              </a:rPr>
              <a:t>t</a:t>
            </a:r>
            <a:r>
              <a:rPr b="0" i="1" lang="en-GB" sz="1100" spc="35" strike="noStrike">
                <a:solidFill>
                  <a:srgbClr val="000000"/>
                </a:solidFill>
                <a:latin typeface="Arial"/>
                <a:ea typeface="DejaVu Sans"/>
              </a:rPr>
              <a:t> </a:t>
            </a:r>
            <a:r>
              <a:rPr b="0" i="1" lang="en-GB" sz="1100" spc="-35" strike="noStrike">
                <a:solidFill>
                  <a:srgbClr val="000000"/>
                </a:solidFill>
                <a:latin typeface="Arial"/>
                <a:ea typeface="DejaVu Sans"/>
              </a:rPr>
              <a:t>*sem)</a:t>
            </a:r>
            <a:endParaRPr b="0" lang="en-GB" sz="1100" spc="-1" strike="noStrike">
              <a:latin typeface="Arial"/>
            </a:endParaRPr>
          </a:p>
          <a:p>
            <a:pPr lvl="1" marL="462960" indent="-132840">
              <a:lnSpc>
                <a:spcPts val="1191"/>
              </a:lnSpc>
              <a:spcBef>
                <a:spcPts val="51"/>
              </a:spcBef>
              <a:buClr>
                <a:srgbClr val="3232b2"/>
              </a:buClr>
              <a:buFont typeface="Symbol"/>
              <a:buChar char=""/>
              <a:tabLst>
                <a:tab algn="l" pos="463680"/>
              </a:tabLst>
            </a:pPr>
            <a:r>
              <a:rPr b="0" lang="en-GB" sz="1000" spc="-46" strike="noStrike">
                <a:solidFill>
                  <a:srgbClr val="000000"/>
                </a:solidFill>
                <a:latin typeface="Tahoma"/>
                <a:ea typeface="DejaVu Sans"/>
              </a:rPr>
              <a:t>closes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55" strike="noStrike">
                <a:solidFill>
                  <a:srgbClr val="000000"/>
                </a:solidFill>
                <a:latin typeface="Tahoma"/>
                <a:ea typeface="DejaVu Sans"/>
              </a:rPr>
              <a:t>named</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referred</a:t>
            </a:r>
            <a:r>
              <a:rPr b="0" lang="en-GB" sz="1000" spc="15" strike="noStrike">
                <a:solidFill>
                  <a:srgbClr val="000000"/>
                </a:solidFill>
                <a:latin typeface="Tahoma"/>
                <a:ea typeface="DejaVu Sans"/>
              </a:rPr>
              <a:t> </a:t>
            </a:r>
            <a:r>
              <a:rPr b="0" lang="en-GB" sz="1000" spc="-12" strike="noStrike">
                <a:solidFill>
                  <a:srgbClr val="000000"/>
                </a:solidFill>
                <a:latin typeface="Tahoma"/>
                <a:ea typeface="DejaVu Sans"/>
              </a:rPr>
              <a:t>to</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by</a:t>
            </a:r>
            <a:r>
              <a:rPr b="0" lang="en-GB" sz="1000" spc="7" strike="noStrike">
                <a:solidFill>
                  <a:srgbClr val="000000"/>
                </a:solidFill>
                <a:latin typeface="Tahoma"/>
                <a:ea typeface="DejaVu Sans"/>
              </a:rPr>
              <a:t> </a:t>
            </a:r>
            <a:r>
              <a:rPr b="0" i="1" lang="en-GB" sz="1000" spc="-97" strike="noStrike">
                <a:solidFill>
                  <a:srgbClr val="000000"/>
                </a:solidFill>
                <a:latin typeface="Arial"/>
                <a:ea typeface="DejaVu Sans"/>
              </a:rPr>
              <a:t>sem</a:t>
            </a:r>
            <a:r>
              <a:rPr b="0" i="1" lang="en-GB" sz="1000" spc="26" strike="noStrike">
                <a:solidFill>
                  <a:srgbClr val="000000"/>
                </a:solidFill>
                <a:latin typeface="Arial"/>
                <a:ea typeface="DejaVu Sans"/>
              </a:rPr>
              <a:t> </a:t>
            </a:r>
            <a:r>
              <a:rPr b="0" lang="en-GB" sz="1000" spc="-46" strike="noStrike">
                <a:solidFill>
                  <a:srgbClr val="000000"/>
                </a:solidFill>
                <a:latin typeface="Tahoma"/>
                <a:ea typeface="DejaVu Sans"/>
              </a:rPr>
              <a:t>freeing</a:t>
            </a:r>
            <a:r>
              <a:rPr b="0" lang="en-GB" sz="1000" spc="7" strike="noStrike">
                <a:solidFill>
                  <a:srgbClr val="000000"/>
                </a:solidFill>
                <a:latin typeface="Tahoma"/>
                <a:ea typeface="DejaVu Sans"/>
              </a:rPr>
              <a:t> </a:t>
            </a:r>
            <a:r>
              <a:rPr b="0" lang="en-GB" sz="1000" spc="-35" strike="noStrike">
                <a:solidFill>
                  <a:srgbClr val="000000"/>
                </a:solidFill>
                <a:latin typeface="Tahoma"/>
                <a:ea typeface="DejaVu Sans"/>
              </a:rPr>
              <a:t>the </a:t>
            </a:r>
            <a:r>
              <a:rPr b="0" lang="en-GB" sz="1000" spc="-301" strike="noStrike">
                <a:solidFill>
                  <a:srgbClr val="000000"/>
                </a:solidFill>
                <a:latin typeface="Tahoma"/>
                <a:ea typeface="DejaVu Sans"/>
              </a:rPr>
              <a:t> </a:t>
            </a:r>
            <a:r>
              <a:rPr b="0" lang="en-GB" sz="1000" spc="-52" strike="noStrike">
                <a:solidFill>
                  <a:srgbClr val="000000"/>
                </a:solidFill>
                <a:latin typeface="Tahoma"/>
                <a:ea typeface="DejaVu Sans"/>
              </a:rPr>
              <a:t>system</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resources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32" strike="noStrike">
                <a:solidFill>
                  <a:srgbClr val="000000"/>
                </a:solidFill>
                <a:latin typeface="Tahoma"/>
                <a:ea typeface="DejaVu Sans"/>
              </a:rPr>
              <a:t>invoking</a:t>
            </a:r>
            <a:r>
              <a:rPr b="0" lang="en-GB" sz="1000" spc="-1" strike="noStrike">
                <a:solidFill>
                  <a:srgbClr val="000000"/>
                </a:solidFill>
                <a:latin typeface="Tahoma"/>
                <a:ea typeface="DejaVu Sans"/>
              </a:rPr>
              <a:t> </a:t>
            </a:r>
            <a:r>
              <a:rPr b="0" lang="en-GB" sz="1000" spc="-52" strike="noStrike">
                <a:solidFill>
                  <a:srgbClr val="000000"/>
                </a:solidFill>
                <a:latin typeface="Tahoma"/>
                <a:ea typeface="DejaVu Sans"/>
              </a:rPr>
              <a:t>process</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has</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used.</a:t>
            </a:r>
            <a:endParaRPr b="0" lang="en-GB" sz="1000" spc="-1" strike="noStrike">
              <a:latin typeface="Arial"/>
            </a:endParaRPr>
          </a:p>
          <a:p>
            <a:pPr marL="185400" indent="-147960">
              <a:lnSpc>
                <a:spcPct val="100000"/>
              </a:lnSpc>
              <a:spcBef>
                <a:spcPts val="499"/>
              </a:spcBef>
              <a:buClr>
                <a:srgbClr val="3232b2"/>
              </a:buClr>
              <a:buSzPct val="73000"/>
              <a:buFont typeface="Lucida Sans Unicode"/>
              <a:buChar char="►"/>
              <a:tabLst>
                <a:tab algn="l" pos="186120"/>
              </a:tabLst>
            </a:pPr>
            <a:r>
              <a:rPr b="0" i="1" lang="en-GB" sz="1100" spc="-1" strike="noStrike">
                <a:solidFill>
                  <a:srgbClr val="000000"/>
                </a:solidFill>
                <a:latin typeface="Arial"/>
                <a:ea typeface="DejaVu Sans"/>
              </a:rPr>
              <a:t>int</a:t>
            </a:r>
            <a:r>
              <a:rPr b="0" i="1" lang="en-GB" sz="1100" spc="26" strike="noStrike">
                <a:solidFill>
                  <a:srgbClr val="000000"/>
                </a:solidFill>
                <a:latin typeface="Arial"/>
                <a:ea typeface="DejaVu Sans"/>
              </a:rPr>
              <a:t> </a:t>
            </a:r>
            <a:r>
              <a:rPr b="0" i="1" lang="en-GB" sz="1100" spc="-106" strike="noStrike">
                <a:solidFill>
                  <a:srgbClr val="000000"/>
                </a:solidFill>
                <a:latin typeface="Arial"/>
                <a:ea typeface="DejaVu Sans"/>
              </a:rPr>
              <a:t>sem</a:t>
            </a:r>
            <a:r>
              <a:rPr b="0" i="1" lang="en-GB" sz="1100" spc="60" strike="noStrike">
                <a:solidFill>
                  <a:srgbClr val="000000"/>
                </a:solidFill>
                <a:latin typeface="Arial"/>
                <a:ea typeface="DejaVu Sans"/>
              </a:rPr>
              <a:t>_</a:t>
            </a:r>
            <a:r>
              <a:rPr b="0" i="1" lang="en-GB" sz="1100" spc="-32" strike="noStrike">
                <a:solidFill>
                  <a:srgbClr val="000000"/>
                </a:solidFill>
                <a:latin typeface="Arial"/>
                <a:ea typeface="DejaVu Sans"/>
              </a:rPr>
              <a:t>unlink(const</a:t>
            </a:r>
            <a:r>
              <a:rPr b="0" i="1" lang="en-GB" sz="1100" spc="35" strike="noStrike">
                <a:solidFill>
                  <a:srgbClr val="000000"/>
                </a:solidFill>
                <a:latin typeface="Arial"/>
                <a:ea typeface="DejaVu Sans"/>
              </a:rPr>
              <a:t> </a:t>
            </a:r>
            <a:r>
              <a:rPr b="0" i="1" lang="en-GB" sz="1100" spc="-60" strike="noStrike">
                <a:solidFill>
                  <a:srgbClr val="000000"/>
                </a:solidFill>
                <a:latin typeface="Arial"/>
                <a:ea typeface="DejaVu Sans"/>
              </a:rPr>
              <a:t>char</a:t>
            </a:r>
            <a:r>
              <a:rPr b="0" i="1" lang="en-GB" sz="1100" spc="41" strike="noStrike">
                <a:solidFill>
                  <a:srgbClr val="000000"/>
                </a:solidFill>
                <a:latin typeface="Arial"/>
                <a:ea typeface="DejaVu Sans"/>
              </a:rPr>
              <a:t> </a:t>
            </a:r>
            <a:r>
              <a:rPr b="0" i="1" lang="en-GB" sz="1100" spc="-32" strike="noStrike">
                <a:solidFill>
                  <a:srgbClr val="000000"/>
                </a:solidFill>
                <a:latin typeface="Arial"/>
                <a:ea typeface="DejaVu Sans"/>
              </a:rPr>
              <a:t>*name)</a:t>
            </a:r>
            <a:endParaRPr b="0" lang="en-GB" sz="1100" spc="-1" strike="noStrike">
              <a:latin typeface="Arial"/>
            </a:endParaRPr>
          </a:p>
          <a:p>
            <a:pPr lvl="1" marL="462960" indent="-133200">
              <a:lnSpc>
                <a:spcPct val="100000"/>
              </a:lnSpc>
              <a:buClr>
                <a:srgbClr val="3232b2"/>
              </a:buClr>
              <a:buFont typeface="Symbol"/>
              <a:buChar char=""/>
              <a:tabLst>
                <a:tab algn="l" pos="463680"/>
              </a:tabLst>
            </a:pPr>
            <a:r>
              <a:rPr b="0" lang="en-GB" sz="1000" spc="-60" strike="noStrike">
                <a:solidFill>
                  <a:srgbClr val="000000"/>
                </a:solidFill>
                <a:latin typeface="Tahoma"/>
                <a:ea typeface="DejaVu Sans"/>
              </a:rPr>
              <a:t>removes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55" strike="noStrike">
                <a:solidFill>
                  <a:srgbClr val="000000"/>
                </a:solidFill>
                <a:latin typeface="Tahoma"/>
                <a:ea typeface="DejaVu Sans"/>
              </a:rPr>
              <a:t>named</a:t>
            </a:r>
            <a:r>
              <a:rPr b="0" lang="en-GB" sz="1000" spc="-1" strike="noStrike">
                <a:solidFill>
                  <a:srgbClr val="000000"/>
                </a:solidFill>
                <a:latin typeface="Tahoma"/>
                <a:ea typeface="DejaVu Sans"/>
              </a:rPr>
              <a:t> </a:t>
            </a:r>
            <a:r>
              <a:rPr b="0" lang="en-GB" sz="1000" spc="-60" strike="noStrike">
                <a:solidFill>
                  <a:srgbClr val="000000"/>
                </a:solidFill>
                <a:latin typeface="Tahoma"/>
                <a:ea typeface="DejaVu Sans"/>
              </a:rPr>
              <a:t>semaphore</a:t>
            </a:r>
            <a:r>
              <a:rPr b="0" lang="en-GB" sz="1000" spc="-1" strike="noStrike">
                <a:solidFill>
                  <a:srgbClr val="000000"/>
                </a:solidFill>
                <a:latin typeface="Tahoma"/>
                <a:ea typeface="DejaVu Sans"/>
              </a:rPr>
              <a:t> </a:t>
            </a:r>
            <a:r>
              <a:rPr b="0" lang="en-GB" sz="1000" spc="-21" strike="noStrike">
                <a:solidFill>
                  <a:srgbClr val="000000"/>
                </a:solidFill>
                <a:latin typeface="Tahoma"/>
                <a:ea typeface="DejaVu Sans"/>
              </a:rPr>
              <a:t>in</a:t>
            </a:r>
            <a:r>
              <a:rPr b="0" lang="en-GB" sz="1000" spc="7" strike="noStrike">
                <a:solidFill>
                  <a:srgbClr val="000000"/>
                </a:solidFill>
                <a:latin typeface="Tahoma"/>
                <a:ea typeface="DejaVu Sans"/>
              </a:rPr>
              <a:t> </a:t>
            </a:r>
            <a:r>
              <a:rPr b="0" lang="en-GB" sz="1000" spc="-35" strike="noStrike">
                <a:solidFill>
                  <a:srgbClr val="000000"/>
                </a:solidFill>
                <a:latin typeface="Tahoma"/>
                <a:ea typeface="DejaVu Sans"/>
              </a:rPr>
              <a:t>question.</a:t>
            </a:r>
            <a:endParaRPr b="0" lang="en-GB" sz="1000" spc="-1" strike="noStrike">
              <a:latin typeface="Arial"/>
            </a:endParaRPr>
          </a:p>
          <a:p>
            <a:pPr marL="185400" indent="-147960">
              <a:lnSpc>
                <a:spcPct val="100000"/>
              </a:lnSpc>
              <a:spcBef>
                <a:spcPts val="541"/>
              </a:spcBef>
              <a:buClr>
                <a:srgbClr val="3232b2"/>
              </a:buClr>
              <a:buSzPct val="73000"/>
              <a:buFont typeface="Lucida Sans Unicode"/>
              <a:buChar char="►"/>
              <a:tabLst>
                <a:tab algn="l" pos="186120"/>
              </a:tabLst>
            </a:pPr>
            <a:r>
              <a:rPr b="0" i="1" lang="en-GB" sz="1100" spc="-1" strike="noStrike">
                <a:solidFill>
                  <a:srgbClr val="000000"/>
                </a:solidFill>
                <a:latin typeface="Arial"/>
                <a:ea typeface="DejaVu Sans"/>
              </a:rPr>
              <a:t>int</a:t>
            </a:r>
            <a:r>
              <a:rPr b="0" i="1" lang="en-GB" sz="1100" spc="32" strike="noStrike">
                <a:solidFill>
                  <a:srgbClr val="000000"/>
                </a:solidFill>
                <a:latin typeface="Arial"/>
                <a:ea typeface="DejaVu Sans"/>
              </a:rPr>
              <a:t> </a:t>
            </a:r>
            <a:r>
              <a:rPr b="0" i="1" lang="en-GB" sz="1100" spc="-106" strike="noStrike">
                <a:solidFill>
                  <a:srgbClr val="000000"/>
                </a:solidFill>
                <a:latin typeface="Arial"/>
                <a:ea typeface="DejaVu Sans"/>
              </a:rPr>
              <a:t>sem</a:t>
            </a:r>
            <a:r>
              <a:rPr b="0" i="1" lang="en-GB" sz="1100" spc="60" strike="noStrike">
                <a:solidFill>
                  <a:srgbClr val="000000"/>
                </a:solidFill>
                <a:latin typeface="Arial"/>
                <a:ea typeface="DejaVu Sans"/>
              </a:rPr>
              <a:t>_</a:t>
            </a:r>
            <a:r>
              <a:rPr b="0" i="1" lang="en-GB" sz="1100" spc="-60" strike="noStrike">
                <a:solidFill>
                  <a:srgbClr val="000000"/>
                </a:solidFill>
                <a:latin typeface="Arial"/>
                <a:ea typeface="DejaVu Sans"/>
              </a:rPr>
              <a:t>getvalue(sem</a:t>
            </a:r>
            <a:r>
              <a:rPr b="0" i="1" lang="en-GB" sz="1100" spc="77" strike="noStrike">
                <a:solidFill>
                  <a:srgbClr val="000000"/>
                </a:solidFill>
                <a:latin typeface="Arial"/>
                <a:ea typeface="DejaVu Sans"/>
              </a:rPr>
              <a:t>_</a:t>
            </a:r>
            <a:r>
              <a:rPr b="0" i="1" lang="en-GB" sz="1100" spc="66" strike="noStrike">
                <a:solidFill>
                  <a:srgbClr val="000000"/>
                </a:solidFill>
                <a:latin typeface="Arial"/>
                <a:ea typeface="DejaVu Sans"/>
              </a:rPr>
              <a:t>t</a:t>
            </a:r>
            <a:r>
              <a:rPr b="0" i="1" lang="en-GB" sz="1100" spc="32" strike="noStrike">
                <a:solidFill>
                  <a:srgbClr val="000000"/>
                </a:solidFill>
                <a:latin typeface="Arial"/>
                <a:ea typeface="DejaVu Sans"/>
              </a:rPr>
              <a:t> </a:t>
            </a:r>
            <a:r>
              <a:rPr b="0" i="1" lang="en-GB" sz="1100" spc="-46" strike="noStrike">
                <a:solidFill>
                  <a:srgbClr val="000000"/>
                </a:solidFill>
                <a:latin typeface="Arial"/>
                <a:ea typeface="DejaVu Sans"/>
              </a:rPr>
              <a:t>*sem,</a:t>
            </a:r>
            <a:r>
              <a:rPr b="0" i="1" lang="en-GB" sz="1100" spc="52" strike="noStrike">
                <a:solidFill>
                  <a:srgbClr val="000000"/>
                </a:solidFill>
                <a:latin typeface="Arial"/>
                <a:ea typeface="DejaVu Sans"/>
              </a:rPr>
              <a:t> </a:t>
            </a:r>
            <a:r>
              <a:rPr b="0" i="1" lang="en-GB" sz="1100" spc="-1" strike="noStrike">
                <a:solidFill>
                  <a:srgbClr val="000000"/>
                </a:solidFill>
                <a:latin typeface="Arial"/>
                <a:ea typeface="DejaVu Sans"/>
              </a:rPr>
              <a:t>int</a:t>
            </a:r>
            <a:r>
              <a:rPr b="0" i="1" lang="en-GB" sz="1100" spc="15" strike="noStrike">
                <a:solidFill>
                  <a:srgbClr val="000000"/>
                </a:solidFill>
                <a:latin typeface="Arial"/>
                <a:ea typeface="DejaVu Sans"/>
              </a:rPr>
              <a:t> </a:t>
            </a:r>
            <a:r>
              <a:rPr b="0" i="1" lang="en-GB" sz="1100" spc="-15" strike="noStrike">
                <a:solidFill>
                  <a:srgbClr val="000000"/>
                </a:solidFill>
                <a:latin typeface="Arial"/>
                <a:ea typeface="DejaVu Sans"/>
              </a:rPr>
              <a:t>*sval)</a:t>
            </a:r>
            <a:endParaRPr b="0" lang="en-GB" sz="1100" spc="-1" strike="noStrike">
              <a:latin typeface="Arial"/>
            </a:endParaRPr>
          </a:p>
          <a:p>
            <a:pPr lvl="1" marL="462960" indent="-133200">
              <a:lnSpc>
                <a:spcPct val="100000"/>
              </a:lnSpc>
              <a:buClr>
                <a:srgbClr val="3232b2"/>
              </a:buClr>
              <a:buFont typeface="Symbol"/>
              <a:buChar char=""/>
              <a:tabLst>
                <a:tab algn="l" pos="463680"/>
              </a:tabLst>
            </a:pPr>
            <a:r>
              <a:rPr b="0" lang="en-GB" sz="1000" spc="-32" strike="noStrike">
                <a:solidFill>
                  <a:srgbClr val="000000"/>
                </a:solidFill>
                <a:latin typeface="Tahoma"/>
                <a:ea typeface="DejaVu Sans"/>
              </a:rPr>
              <a:t>obtains</a:t>
            </a:r>
            <a:r>
              <a:rPr b="0" lang="en-GB" sz="1000" spc="-1" strike="noStrike">
                <a:solidFill>
                  <a:srgbClr val="000000"/>
                </a:solidFill>
                <a:latin typeface="Tahoma"/>
                <a:ea typeface="DejaVu Sans"/>
              </a:rPr>
              <a:t> </a:t>
            </a:r>
            <a:r>
              <a:rPr b="0" lang="en-GB" sz="1000" spc="-35" strike="noStrike">
                <a:solidFill>
                  <a:srgbClr val="000000"/>
                </a:solidFill>
                <a:latin typeface="Tahoma"/>
                <a:ea typeface="DejaVu Sans"/>
              </a:rPr>
              <a:t>the</a:t>
            </a:r>
            <a:r>
              <a:rPr b="0" lang="en-GB" sz="1000" spc="7" strike="noStrike">
                <a:solidFill>
                  <a:srgbClr val="000000"/>
                </a:solidFill>
                <a:latin typeface="Tahoma"/>
                <a:ea typeface="DejaVu Sans"/>
              </a:rPr>
              <a:t> </a:t>
            </a:r>
            <a:r>
              <a:rPr b="0" lang="en-GB" sz="1000" spc="-35" strike="noStrike">
                <a:solidFill>
                  <a:srgbClr val="000000"/>
                </a:solidFill>
                <a:latin typeface="Tahoma"/>
                <a:ea typeface="DejaVu Sans"/>
              </a:rPr>
              <a:t>current</a:t>
            </a:r>
            <a:r>
              <a:rPr b="0" lang="en-GB" sz="1000" spc="7" strike="noStrike">
                <a:solidFill>
                  <a:srgbClr val="000000"/>
                </a:solidFill>
                <a:latin typeface="Tahoma"/>
                <a:ea typeface="DejaVu Sans"/>
              </a:rPr>
              <a:t> </a:t>
            </a:r>
            <a:r>
              <a:rPr b="0" lang="en-GB" sz="1000" spc="-46" strike="noStrike">
                <a:solidFill>
                  <a:srgbClr val="000000"/>
                </a:solidFill>
                <a:latin typeface="Tahoma"/>
                <a:ea typeface="DejaVu Sans"/>
              </a:rPr>
              <a:t>value</a:t>
            </a:r>
            <a:r>
              <a:rPr b="0" lang="en-GB" sz="1000" spc="-1" strike="noStrike">
                <a:solidFill>
                  <a:srgbClr val="000000"/>
                </a:solidFill>
                <a:latin typeface="Tahoma"/>
                <a:ea typeface="DejaVu Sans"/>
              </a:rPr>
              <a:t> </a:t>
            </a:r>
            <a:r>
              <a:rPr b="0" lang="en-GB" sz="1000" spc="-32" strike="noStrike">
                <a:solidFill>
                  <a:srgbClr val="000000"/>
                </a:solidFill>
                <a:latin typeface="Tahoma"/>
                <a:ea typeface="DejaVu Sans"/>
              </a:rPr>
              <a:t>of</a:t>
            </a:r>
            <a:r>
              <a:rPr b="0" lang="en-GB" sz="1000" spc="1" strike="noStrike">
                <a:solidFill>
                  <a:srgbClr val="000000"/>
                </a:solidFill>
                <a:latin typeface="Tahoma"/>
                <a:ea typeface="DejaVu Sans"/>
              </a:rPr>
              <a:t> </a:t>
            </a:r>
            <a:r>
              <a:rPr b="0" lang="en-GB" sz="1000" spc="-55" strike="noStrike">
                <a:solidFill>
                  <a:srgbClr val="000000"/>
                </a:solidFill>
                <a:latin typeface="Tahoma"/>
                <a:ea typeface="DejaVu Sans"/>
              </a:rPr>
              <a:t>semaphore..</a:t>
            </a:r>
            <a:endParaRPr b="0" lang="en-GB" sz="1000" spc="-1" strike="noStrike">
              <a:latin typeface="Arial"/>
            </a:endParaRPr>
          </a:p>
          <a:p>
            <a:pPr lvl="1" marL="462960" indent="-133200">
              <a:lnSpc>
                <a:spcPct val="100000"/>
              </a:lnSpc>
              <a:buClr>
                <a:srgbClr val="3232b2"/>
              </a:buClr>
              <a:buFont typeface="Symbol"/>
              <a:buChar char=""/>
              <a:tabLst>
                <a:tab algn="l" pos="463680"/>
              </a:tabLst>
            </a:pPr>
            <a:r>
              <a:rPr b="0" lang="en-GB" sz="1000" spc="-35" strike="noStrike">
                <a:solidFill>
                  <a:srgbClr val="000000"/>
                </a:solidFill>
                <a:latin typeface="Tahoma"/>
                <a:ea typeface="DejaVu Sans"/>
              </a:rPr>
              <a:t>the</a:t>
            </a:r>
            <a:r>
              <a:rPr b="0" lang="en-GB" sz="1000" spc="-12" strike="noStrike">
                <a:solidFill>
                  <a:srgbClr val="000000"/>
                </a:solidFill>
                <a:latin typeface="Tahoma"/>
                <a:ea typeface="DejaVu Sans"/>
              </a:rPr>
              <a:t> </a:t>
            </a:r>
            <a:r>
              <a:rPr b="0" lang="en-GB" sz="1000" spc="-41" strike="noStrike">
                <a:solidFill>
                  <a:srgbClr val="bf003f"/>
                </a:solidFill>
                <a:latin typeface="Tahoma"/>
                <a:ea typeface="DejaVu Sans"/>
              </a:rPr>
              <a:t>cheater</a:t>
            </a:r>
            <a:r>
              <a:rPr b="0" lang="en-GB" sz="1000" spc="-1" strike="noStrike">
                <a:solidFill>
                  <a:srgbClr val="bf003f"/>
                </a:solidFill>
                <a:latin typeface="Tahoma"/>
                <a:ea typeface="DejaVu Sans"/>
              </a:rPr>
              <a:t> </a:t>
            </a:r>
            <a:r>
              <a:rPr b="0" lang="en-GB" sz="1000" spc="-12" strike="noStrike">
                <a:solidFill>
                  <a:srgbClr val="000000"/>
                </a:solidFill>
                <a:latin typeface="Tahoma"/>
                <a:ea typeface="DejaVu Sans"/>
              </a:rPr>
              <a:t>API-call!</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object 28"/>
          <p:cNvSpPr/>
          <p:nvPr/>
        </p:nvSpPr>
        <p:spPr>
          <a:xfrm>
            <a:off x="376560" y="576000"/>
            <a:ext cx="3833280" cy="2697840"/>
          </a:xfrm>
          <a:prstGeom prst="rect">
            <a:avLst/>
          </a:prstGeom>
          <a:solidFill>
            <a:srgbClr val="e4e4e4"/>
          </a:solidFill>
          <a:ln w="0">
            <a:noFill/>
          </a:ln>
        </p:spPr>
        <p:style>
          <a:lnRef idx="0"/>
          <a:fillRef idx="0"/>
          <a:effectRef idx="0"/>
          <a:fontRef idx="minor"/>
        </p:style>
      </p:sp>
      <p:sp>
        <p:nvSpPr>
          <p:cNvPr id="190" name="PlaceHolder 1"/>
          <p:cNvSpPr>
            <a:spLocks noGrp="1"/>
          </p:cNvSpPr>
          <p:nvPr>
            <p:ph type="title"/>
          </p:nvPr>
        </p:nvSpPr>
        <p:spPr>
          <a:xfrm>
            <a:off x="95400" y="291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46" strike="noStrike">
                <a:solidFill>
                  <a:srgbClr val="3232b2"/>
                </a:solidFill>
                <a:latin typeface="Trebuchet MS"/>
              </a:rPr>
              <a:t>Named</a:t>
            </a:r>
            <a:r>
              <a:rPr b="1" i="1" lang="en-GB" sz="1400" spc="-1" strike="noStrike">
                <a:solidFill>
                  <a:srgbClr val="3232b2"/>
                </a:solidFill>
                <a:latin typeface="Trebuchet MS"/>
              </a:rPr>
              <a:t> </a:t>
            </a:r>
            <a:r>
              <a:rPr b="1" i="1" lang="en-GB" sz="1400" spc="72" strike="noStrike">
                <a:solidFill>
                  <a:srgbClr val="3232b2"/>
                </a:solidFill>
                <a:latin typeface="Trebuchet MS"/>
              </a:rPr>
              <a:t>POSIX</a:t>
            </a:r>
            <a:r>
              <a:rPr b="1" i="1" lang="en-GB" sz="1400" spc="-1" strike="noStrike">
                <a:solidFill>
                  <a:srgbClr val="3232b2"/>
                </a:solidFill>
                <a:latin typeface="Trebuchet MS"/>
              </a:rPr>
              <a:t> </a:t>
            </a:r>
            <a:r>
              <a:rPr b="1" i="1" lang="en-GB" sz="1400" spc="-66" strike="noStrike">
                <a:solidFill>
                  <a:srgbClr val="3232b2"/>
                </a:solidFill>
                <a:latin typeface="Trebuchet MS"/>
              </a:rPr>
              <a:t>Semaphore - I</a:t>
            </a:r>
            <a:endParaRPr b="0" lang="en-GB" sz="1400" spc="-1" strike="noStrike">
              <a:latin typeface="Arial"/>
            </a:endParaRPr>
          </a:p>
        </p:txBody>
      </p:sp>
      <p:sp>
        <p:nvSpPr>
          <p:cNvPr id="191" name=""/>
          <p:cNvSpPr/>
          <p:nvPr/>
        </p:nvSpPr>
        <p:spPr>
          <a:xfrm>
            <a:off x="360000" y="557640"/>
            <a:ext cx="3993840" cy="280692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700" spc="-1" strike="noStrike">
                <a:solidFill>
                  <a:srgbClr val="000000"/>
                </a:solidFill>
                <a:latin typeface="Bitstream Vera Sans Mono"/>
                <a:ea typeface="Noto Sans CJK SC"/>
              </a:rPr>
              <a:t># include &lt;stdio.h&gt;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include &lt;sys/stat.h&gt;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include &lt;semaphore.h&gt;</a:t>
            </a:r>
            <a:endParaRPr b="0" lang="en-GB" sz="700" spc="-1" strike="noStrike">
              <a:latin typeface="Arial"/>
            </a:endParaRPr>
          </a:p>
          <a:p>
            <a:pPr>
              <a:lnSpc>
                <a:spcPct val="100000"/>
              </a:lnSpc>
              <a:buNone/>
            </a:pPr>
            <a:endParaRPr b="0" lang="en-GB" sz="600" spc="-1" strike="noStrike">
              <a:latin typeface="Arial"/>
            </a:endParaRPr>
          </a:p>
          <a:p>
            <a:pPr>
              <a:lnSpc>
                <a:spcPct val="100000"/>
              </a:lnSpc>
              <a:buNone/>
            </a:pPr>
            <a:r>
              <a:rPr b="0" lang="en-GB" sz="700" spc="-1" strike="noStrike">
                <a:solidFill>
                  <a:srgbClr val="000000"/>
                </a:solidFill>
                <a:latin typeface="Bitstream Vera Sans Mono"/>
                <a:ea typeface="Noto Sans CJK SC"/>
              </a:rPr>
              <a:t>int main(int argc, char* argv[])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const char *semname;</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int op =0; int val =0;</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if (argc==3)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semname = argv[1]; op = atoi(argv[2])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else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printf ("Usage: nameSem nameOfSem Operation \n"); exit(1);</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sem_t *sem = sem_open(semname, O_CREAT|O_EXCL, S_IRUSR|S_IWUSR, 0);</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if (sem != SEM_FAILED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printf ("Created new semaphore !\n");</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else if (errno == EEXIST ) {</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printf ("Semaphore appears to exist already!\n");</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sem = sem_open(semname,0);</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  </a:t>
            </a:r>
            <a:r>
              <a:rPr b="0" lang="en-GB" sz="700" spc="-1" strike="noStrike">
                <a:solidFill>
                  <a:srgbClr val="000000"/>
                </a:solidFill>
                <a:latin typeface="Bitstream Vera Sans Mono"/>
                <a:ea typeface="Noto Sans CJK SC"/>
              </a:rPr>
              <a:t>}</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else;</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assert(sem != SEM_FAILED);</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sem_getvalue(sem, &amp;val);</a:t>
            </a:r>
            <a:endParaRPr b="0" lang="en-GB" sz="700" spc="-1" strike="noStrike">
              <a:latin typeface="Arial"/>
            </a:endParaRPr>
          </a:p>
          <a:p>
            <a:pPr>
              <a:lnSpc>
                <a:spcPct val="100000"/>
              </a:lnSpc>
              <a:buNone/>
            </a:pPr>
            <a:r>
              <a:rPr b="0" lang="en-GB" sz="700" spc="-1" strike="noStrike">
                <a:solidFill>
                  <a:srgbClr val="000000"/>
                </a:solidFill>
                <a:latin typeface="Bitstream Vera Sans Mono"/>
                <a:ea typeface="Noto Sans CJK SC"/>
              </a:rPr>
              <a:t>printf("Semaphore’s before action value is %d\n", val);</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95400" y="291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86" strike="noStrike">
                <a:solidFill>
                  <a:srgbClr val="3232b2"/>
                </a:solidFill>
                <a:latin typeface="Microsoft Sans Serif"/>
              </a:rPr>
              <a:t>Keys</a:t>
            </a:r>
            <a:r>
              <a:rPr b="1" lang="en-GB" sz="1400" spc="55" strike="noStrike">
                <a:solidFill>
                  <a:srgbClr val="3232b2"/>
                </a:solidFill>
                <a:latin typeface="Microsoft Sans Serif"/>
              </a:rPr>
              <a:t> </a:t>
            </a:r>
            <a:r>
              <a:rPr b="1" lang="en-GB" sz="1400" spc="-26" strike="noStrike">
                <a:solidFill>
                  <a:srgbClr val="3232b2"/>
                </a:solidFill>
                <a:latin typeface="Microsoft Sans Serif"/>
              </a:rPr>
              <a:t>in</a:t>
            </a:r>
            <a:r>
              <a:rPr b="1" lang="en-GB" sz="1400" spc="72" strike="noStrike">
                <a:solidFill>
                  <a:srgbClr val="3232b2"/>
                </a:solidFill>
                <a:latin typeface="Microsoft Sans Serif"/>
              </a:rPr>
              <a:t> </a:t>
            </a:r>
            <a:r>
              <a:rPr b="1" lang="en-GB" sz="1400" spc="-41" strike="noStrike">
                <a:solidFill>
                  <a:srgbClr val="3232b2"/>
                </a:solidFill>
                <a:latin typeface="Microsoft Sans Serif"/>
              </a:rPr>
              <a:t>the</a:t>
            </a:r>
            <a:r>
              <a:rPr b="1" lang="en-GB" sz="1400" spc="72" strike="noStrike">
                <a:solidFill>
                  <a:srgbClr val="3232b2"/>
                </a:solidFill>
                <a:latin typeface="Microsoft Sans Serif"/>
              </a:rPr>
              <a:t> </a:t>
            </a:r>
            <a:r>
              <a:rPr b="1" lang="en-GB" sz="1400" spc="-60" strike="noStrike">
                <a:solidFill>
                  <a:srgbClr val="3232b2"/>
                </a:solidFill>
                <a:latin typeface="Microsoft Sans Serif"/>
              </a:rPr>
              <a:t>IPC</a:t>
            </a:r>
            <a:r>
              <a:rPr b="1" lang="en-GB" sz="1400" spc="72" strike="noStrike">
                <a:solidFill>
                  <a:srgbClr val="3232b2"/>
                </a:solidFill>
                <a:latin typeface="Microsoft Sans Serif"/>
              </a:rPr>
              <a:t> </a:t>
            </a:r>
            <a:r>
              <a:rPr b="1" lang="en-GB" sz="1400" spc="-55" strike="noStrike">
                <a:solidFill>
                  <a:srgbClr val="3232b2"/>
                </a:solidFill>
                <a:latin typeface="Microsoft Sans Serif"/>
              </a:rPr>
              <a:t>Client-Server</a:t>
            </a:r>
            <a:r>
              <a:rPr b="1" lang="en-GB" sz="1400" spc="52" strike="noStrike">
                <a:solidFill>
                  <a:srgbClr val="3232b2"/>
                </a:solidFill>
                <a:latin typeface="Microsoft Sans Serif"/>
              </a:rPr>
              <a:t> </a:t>
            </a:r>
            <a:r>
              <a:rPr b="1" lang="en-GB" sz="1400" spc="-66" strike="noStrike">
                <a:solidFill>
                  <a:srgbClr val="3232b2"/>
                </a:solidFill>
                <a:latin typeface="Microsoft Sans Serif"/>
              </a:rPr>
              <a:t>Paradigm</a:t>
            </a:r>
            <a:endParaRPr b="0" lang="en-GB" sz="1400" spc="-1" strike="noStrike">
              <a:latin typeface="Arial"/>
            </a:endParaRPr>
          </a:p>
        </p:txBody>
      </p:sp>
      <p:sp>
        <p:nvSpPr>
          <p:cNvPr id="57" name="object 4"/>
          <p:cNvSpPr/>
          <p:nvPr/>
        </p:nvSpPr>
        <p:spPr>
          <a:xfrm>
            <a:off x="213480" y="613080"/>
            <a:ext cx="4176360" cy="2433600"/>
          </a:xfrm>
          <a:prstGeom prst="rect">
            <a:avLst/>
          </a:prstGeom>
          <a:noFill/>
          <a:ln w="0">
            <a:noFill/>
          </a:ln>
        </p:spPr>
        <p:style>
          <a:lnRef idx="0"/>
          <a:fillRef idx="0"/>
          <a:effectRef idx="0"/>
          <a:fontRef idx="minor"/>
        </p:style>
        <p:txBody>
          <a:bodyPr lIns="0" rIns="0" tIns="107280" bIns="0" anchor="t">
            <a:spAutoFit/>
          </a:bodyPr>
          <a:p>
            <a:pPr marL="38160">
              <a:lnSpc>
                <a:spcPct val="100000"/>
              </a:lnSpc>
              <a:spcBef>
                <a:spcPts val="845"/>
              </a:spcBef>
              <a:buNone/>
            </a:pPr>
            <a:r>
              <a:rPr b="0" lang="en-GB" sz="1100" spc="35" strike="noStrike">
                <a:solidFill>
                  <a:srgbClr val="000000"/>
                </a:solidFill>
                <a:latin typeface="Lucida Sans Unicode"/>
                <a:ea typeface="DejaVu Sans"/>
              </a:rPr>
              <a:t>⇒</a:t>
            </a:r>
            <a:r>
              <a:rPr b="0" lang="en-GB" sz="1100" spc="-1" strike="noStrike">
                <a:solidFill>
                  <a:srgbClr val="000000"/>
                </a:solidFill>
                <a:latin typeface="Lucida Sans Unicode"/>
                <a:ea typeface="DejaVu Sans"/>
              </a:rPr>
              <a:t> </a:t>
            </a:r>
            <a:r>
              <a:rPr b="0" lang="en-GB" sz="1100" spc="-32" strike="noStrike">
                <a:solidFill>
                  <a:srgbClr val="000000"/>
                </a:solidFill>
                <a:latin typeface="Arial New"/>
                <a:ea typeface="DejaVu Sans"/>
              </a:rPr>
              <a:t>Keys</a:t>
            </a:r>
            <a:r>
              <a:rPr b="0" lang="en-GB" sz="1100" spc="7" strike="noStrike">
                <a:solidFill>
                  <a:srgbClr val="000000"/>
                </a:solidFill>
                <a:latin typeface="Arial New"/>
                <a:ea typeface="DejaVu Sans"/>
              </a:rPr>
              <a:t> </a:t>
            </a:r>
            <a:r>
              <a:rPr b="0" lang="en-GB" sz="1100" spc="-46" strike="noStrike">
                <a:solidFill>
                  <a:srgbClr val="000000"/>
                </a:solidFill>
                <a:latin typeface="Arial New"/>
                <a:ea typeface="DejaVu Sans"/>
              </a:rPr>
              <a:t>can</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be</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created</a:t>
            </a:r>
            <a:r>
              <a:rPr b="0" lang="en-GB" sz="1100" spc="7" strike="noStrike">
                <a:solidFill>
                  <a:srgbClr val="000000"/>
                </a:solidFill>
                <a:latin typeface="Arial New"/>
                <a:ea typeface="DejaVu Sans"/>
              </a:rPr>
              <a:t> </a:t>
            </a:r>
            <a:r>
              <a:rPr b="0" lang="en-GB" sz="1100" spc="-26" strike="noStrike">
                <a:solidFill>
                  <a:srgbClr val="000000"/>
                </a:solidFill>
                <a:latin typeface="Arial New"/>
                <a:ea typeface="DejaVu Sans"/>
              </a:rPr>
              <a:t>in</a:t>
            </a:r>
            <a:r>
              <a:rPr b="0" lang="en-GB" sz="1100" spc="-1" strike="noStrike">
                <a:solidFill>
                  <a:srgbClr val="000000"/>
                </a:solidFill>
                <a:latin typeface="Arial New"/>
                <a:ea typeface="DejaVu Sans"/>
              </a:rPr>
              <a:t> </a:t>
            </a:r>
            <a:r>
              <a:rPr b="0" lang="en-GB" sz="1100" spc="-52" strike="noStrike">
                <a:solidFill>
                  <a:srgbClr val="bf003f"/>
                </a:solidFill>
                <a:latin typeface="Arial New"/>
                <a:ea typeface="DejaVu Sans"/>
              </a:rPr>
              <a:t>three</a:t>
            </a:r>
            <a:r>
              <a:rPr b="0" lang="en-GB" sz="1100" spc="1" strike="noStrike">
                <a:solidFill>
                  <a:srgbClr val="bf003f"/>
                </a:solidFill>
                <a:latin typeface="Arial New"/>
                <a:ea typeface="DejaVu Sans"/>
              </a:rPr>
              <a:t> </a:t>
            </a:r>
            <a:r>
              <a:rPr b="0" lang="en-GB" sz="1100" spc="-86" strike="noStrike">
                <a:solidFill>
                  <a:srgbClr val="bf003f"/>
                </a:solidFill>
                <a:latin typeface="Arial New"/>
                <a:ea typeface="DejaVu Sans"/>
              </a:rPr>
              <a:t>ways</a:t>
            </a:r>
            <a:r>
              <a:rPr b="0" lang="en-GB" sz="1100" spc="-86" strike="noStrike">
                <a:solidFill>
                  <a:srgbClr val="000000"/>
                </a:solidFill>
                <a:latin typeface="Arial New"/>
                <a:ea typeface="DejaVu Sans"/>
              </a:rPr>
              <a:t>:</a:t>
            </a:r>
            <a:endParaRPr b="0" lang="en-GB" sz="1100" spc="-1" strike="noStrike">
              <a:latin typeface="Arial"/>
            </a:endParaRPr>
          </a:p>
          <a:p>
            <a:pPr marL="315000" indent="-177120">
              <a:lnSpc>
                <a:spcPts val="1191"/>
              </a:lnSpc>
              <a:spcBef>
                <a:spcPts val="890"/>
              </a:spcBef>
              <a:buClr>
                <a:srgbClr val="3232b2"/>
              </a:buClr>
              <a:buFont typeface="StarSymbol"/>
              <a:buAutoNum type="arabicPeriod"/>
              <a:tabLst>
                <a:tab algn="l" pos="315720"/>
              </a:tabLst>
            </a:pPr>
            <a:r>
              <a:rPr b="0" lang="en-GB" sz="1100" spc="-21" strike="noStrike">
                <a:solidFill>
                  <a:srgbClr val="000000"/>
                </a:solidFill>
                <a:latin typeface="Arial New"/>
                <a:ea typeface="DejaVu Sans"/>
              </a:rPr>
              <a:t>The</a:t>
            </a:r>
            <a:r>
              <a:rPr b="0" lang="en-GB" sz="1100" spc="7" strike="noStrike">
                <a:solidFill>
                  <a:srgbClr val="000000"/>
                </a:solidFill>
                <a:latin typeface="Arial New"/>
                <a:ea typeface="DejaVu Sans"/>
              </a:rPr>
              <a:t> </a:t>
            </a:r>
            <a:r>
              <a:rPr b="0" lang="en-GB" sz="1100" spc="-26" strike="noStrike">
                <a:solidFill>
                  <a:srgbClr val="000000"/>
                </a:solidFill>
                <a:latin typeface="Arial New"/>
                <a:ea typeface="DejaVu Sans"/>
              </a:rPr>
              <a:t>“server”</a:t>
            </a:r>
            <a:r>
              <a:rPr b="0" lang="en-GB" sz="1100" spc="7" strike="noStrike">
                <a:solidFill>
                  <a:srgbClr val="000000"/>
                </a:solidFill>
                <a:latin typeface="Arial New"/>
                <a:ea typeface="DejaVu Sans"/>
              </a:rPr>
              <a:t> </a:t>
            </a:r>
            <a:r>
              <a:rPr b="0" lang="en-GB" sz="1100" spc="-55" strike="noStrike">
                <a:solidFill>
                  <a:srgbClr val="000000"/>
                </a:solidFill>
                <a:latin typeface="Arial New"/>
                <a:ea typeface="DejaVu Sans"/>
              </a:rPr>
              <a:t>program</a:t>
            </a:r>
            <a:r>
              <a:rPr b="0" lang="en-GB" sz="1100" spc="21" strike="noStrike">
                <a:solidFill>
                  <a:srgbClr val="000000"/>
                </a:solidFill>
                <a:latin typeface="Arial New"/>
                <a:ea typeface="DejaVu Sans"/>
              </a:rPr>
              <a:t> </a:t>
            </a:r>
            <a:r>
              <a:rPr b="0" lang="en-GB" sz="1100" spc="-55" strike="noStrike">
                <a:solidFill>
                  <a:srgbClr val="000000"/>
                </a:solidFill>
                <a:latin typeface="Arial New"/>
                <a:ea typeface="DejaVu Sans"/>
              </a:rPr>
              <a:t>creates</a:t>
            </a:r>
            <a:r>
              <a:rPr b="0" lang="en-GB" sz="1100" spc="15"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7" strike="noStrike">
                <a:solidFill>
                  <a:srgbClr val="000000"/>
                </a:solidFill>
                <a:latin typeface="Arial New"/>
                <a:ea typeface="DejaVu Sans"/>
              </a:rPr>
              <a:t> </a:t>
            </a:r>
            <a:r>
              <a:rPr b="0" lang="en-GB" sz="1100" spc="-75" strike="noStrike">
                <a:solidFill>
                  <a:srgbClr val="000000"/>
                </a:solidFill>
                <a:latin typeface="Arial New"/>
                <a:ea typeface="DejaVu Sans"/>
              </a:rPr>
              <a:t>new</a:t>
            </a:r>
            <a:r>
              <a:rPr b="0" lang="en-GB" sz="1100" spc="12" strike="noStrike">
                <a:solidFill>
                  <a:srgbClr val="000000"/>
                </a:solidFill>
                <a:latin typeface="Arial New"/>
                <a:ea typeface="DejaVu Sans"/>
              </a:rPr>
              <a:t> </a:t>
            </a:r>
            <a:r>
              <a:rPr b="0" lang="en-GB" sz="1100" spc="-35" strike="noStrike">
                <a:solidFill>
                  <a:srgbClr val="000000"/>
                </a:solidFill>
                <a:latin typeface="Arial New"/>
                <a:ea typeface="DejaVu Sans"/>
              </a:rPr>
              <a:t>structure</a:t>
            </a:r>
            <a:r>
              <a:rPr b="0" lang="en-GB" sz="1100" spc="7" strike="noStrike">
                <a:solidFill>
                  <a:srgbClr val="000000"/>
                </a:solidFill>
                <a:latin typeface="Arial New"/>
                <a:ea typeface="DejaVu Sans"/>
              </a:rPr>
              <a:t> </a:t>
            </a:r>
            <a:r>
              <a:rPr b="0" lang="en-GB" sz="1100" spc="-66" strike="noStrike">
                <a:solidFill>
                  <a:srgbClr val="000000"/>
                </a:solidFill>
                <a:latin typeface="Arial New"/>
                <a:ea typeface="DejaVu Sans"/>
              </a:rPr>
              <a:t>by</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specifying</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 </a:t>
            </a:r>
            <a:r>
              <a:rPr b="0" lang="en-GB" sz="1100" spc="-327" strike="noStrike">
                <a:solidFill>
                  <a:srgbClr val="000000"/>
                </a:solidFill>
                <a:latin typeface="Arial New"/>
                <a:ea typeface="DejaVu Sans"/>
              </a:rPr>
              <a:t> </a:t>
            </a:r>
            <a:r>
              <a:rPr b="0" lang="en-GB" sz="1100" spc="-41" strike="noStrike">
                <a:solidFill>
                  <a:srgbClr val="000000"/>
                </a:solidFill>
                <a:latin typeface="Arial New"/>
                <a:ea typeface="DejaVu Sans"/>
              </a:rPr>
              <a:t>private</a:t>
            </a:r>
            <a:r>
              <a:rPr b="0" lang="en-GB" sz="1100" spc="-1" strike="noStrike">
                <a:solidFill>
                  <a:srgbClr val="000000"/>
                </a:solidFill>
                <a:latin typeface="Arial New"/>
                <a:ea typeface="DejaVu Sans"/>
              </a:rPr>
              <a:t> </a:t>
            </a:r>
            <a:r>
              <a:rPr b="0" lang="en-GB" sz="1100" spc="-72" strike="noStrike">
                <a:solidFill>
                  <a:srgbClr val="000000"/>
                </a:solidFill>
                <a:latin typeface="Arial New"/>
                <a:ea typeface="DejaVu Sans"/>
              </a:rPr>
              <a:t>key</a:t>
            </a:r>
            <a:r>
              <a:rPr b="0" lang="en-GB" sz="1100" spc="21" strike="noStrike">
                <a:solidFill>
                  <a:srgbClr val="000000"/>
                </a:solidFill>
                <a:latin typeface="Arial New"/>
                <a:ea typeface="DejaVu Sans"/>
              </a:rPr>
              <a:t> </a:t>
            </a:r>
            <a:r>
              <a:rPr b="0" lang="en-GB" sz="1100" spc="-15" strike="noStrike">
                <a:solidFill>
                  <a:srgbClr val="000000"/>
                </a:solidFill>
                <a:latin typeface="Arial New"/>
                <a:ea typeface="DejaVu Sans"/>
              </a:rPr>
              <a:t>that</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is</a:t>
            </a:r>
            <a:r>
              <a:rPr b="0" lang="en-GB" sz="1100" spc="-1" strike="noStrike">
                <a:solidFill>
                  <a:srgbClr val="000000"/>
                </a:solidFill>
                <a:latin typeface="Arial New"/>
                <a:ea typeface="DejaVu Sans"/>
              </a:rPr>
              <a:t> </a:t>
            </a:r>
            <a:r>
              <a:rPr b="0" i="1" lang="en-GB" sz="1100" spc="-52" strike="noStrike">
                <a:solidFill>
                  <a:srgbClr val="000000"/>
                </a:solidFill>
                <a:latin typeface="Arial New"/>
                <a:ea typeface="DejaVu Sans"/>
              </a:rPr>
              <a:t>IPC</a:t>
            </a:r>
            <a:r>
              <a:rPr b="0" i="1" lang="en-GB" sz="1100" spc="77" strike="noStrike">
                <a:solidFill>
                  <a:srgbClr val="000000"/>
                </a:solidFill>
                <a:latin typeface="Arial New"/>
                <a:ea typeface="DejaVu Sans"/>
              </a:rPr>
              <a:t> </a:t>
            </a:r>
            <a:r>
              <a:rPr b="0" i="1" lang="en-GB" sz="1100" spc="-52" strike="noStrike">
                <a:solidFill>
                  <a:srgbClr val="000000"/>
                </a:solidFill>
                <a:latin typeface="Arial New"/>
                <a:ea typeface="DejaVu Sans"/>
              </a:rPr>
              <a:t>PRIVATE</a:t>
            </a:r>
            <a:r>
              <a:rPr b="0" lang="en-GB" sz="1100" spc="-52" strike="noStrike">
                <a:solidFill>
                  <a:srgbClr val="000000"/>
                </a:solidFill>
                <a:latin typeface="Arial New"/>
                <a:ea typeface="DejaVu Sans"/>
              </a:rPr>
              <a:t>.</a:t>
            </a:r>
            <a:endParaRPr b="0" lang="en-GB" sz="1100" spc="-1" strike="noStrike">
              <a:latin typeface="Arial"/>
            </a:endParaRPr>
          </a:p>
          <a:p>
            <a:pPr marL="455400">
              <a:lnSpc>
                <a:spcPts val="1196"/>
              </a:lnSpc>
              <a:spcBef>
                <a:spcPts val="731"/>
              </a:spcBef>
              <a:buNone/>
              <a:tabLst>
                <a:tab algn="l" pos="315720"/>
              </a:tabLst>
            </a:pPr>
            <a:r>
              <a:rPr b="0" lang="en-GB" sz="900" spc="63" strike="noStrike" baseline="13000">
                <a:solidFill>
                  <a:srgbClr val="3232b2"/>
                </a:solidFill>
                <a:latin typeface="Arial New"/>
                <a:ea typeface="DejaVu Sans"/>
              </a:rPr>
              <a:t>◮ </a:t>
            </a:r>
            <a:r>
              <a:rPr b="0" lang="en-GB" sz="900" spc="145" strike="noStrike" baseline="13000">
                <a:solidFill>
                  <a:srgbClr val="3232b2"/>
                </a:solidFill>
                <a:latin typeface="Arial New"/>
                <a:ea typeface="DejaVu Sans"/>
              </a:rPr>
              <a:t> </a:t>
            </a:r>
            <a:r>
              <a:rPr b="0" lang="en-GB" sz="1000" spc="-12" strike="noStrike">
                <a:solidFill>
                  <a:srgbClr val="000000"/>
                </a:solidFill>
                <a:latin typeface="Arial New"/>
                <a:ea typeface="DejaVu Sans"/>
              </a:rPr>
              <a:t>Client</a:t>
            </a:r>
            <a:r>
              <a:rPr b="0" lang="en-GB" sz="1000" spc="-1" strike="noStrike">
                <a:solidFill>
                  <a:srgbClr val="000000"/>
                </a:solidFill>
                <a:latin typeface="Arial New"/>
                <a:ea typeface="DejaVu Sans"/>
              </a:rPr>
              <a:t> </a:t>
            </a:r>
            <a:r>
              <a:rPr b="0" lang="en-GB" sz="1000" spc="-55" strike="noStrike">
                <a:solidFill>
                  <a:srgbClr val="000000"/>
                </a:solidFill>
                <a:latin typeface="Arial New"/>
                <a:ea typeface="DejaVu Sans"/>
              </a:rPr>
              <a:t>has</a:t>
            </a:r>
            <a:r>
              <a:rPr b="0" lang="en-GB" sz="1000" spc="-1" strike="noStrike">
                <a:solidFill>
                  <a:srgbClr val="000000"/>
                </a:solidFill>
                <a:latin typeface="Arial New"/>
                <a:ea typeface="DejaVu Sans"/>
              </a:rPr>
              <a:t> </a:t>
            </a:r>
            <a:r>
              <a:rPr b="0" lang="en-GB" sz="1000" spc="-12" strike="noStrike">
                <a:solidFill>
                  <a:srgbClr val="000000"/>
                </a:solidFill>
                <a:latin typeface="Arial New"/>
                <a:ea typeface="DejaVu Sans"/>
              </a:rPr>
              <a:t>to</a:t>
            </a:r>
            <a:r>
              <a:rPr b="0" lang="en-GB" sz="1000" spc="-1" strike="noStrike">
                <a:solidFill>
                  <a:srgbClr val="000000"/>
                </a:solidFill>
                <a:latin typeface="Arial New"/>
                <a:ea typeface="DejaVu Sans"/>
              </a:rPr>
              <a:t> </a:t>
            </a:r>
            <a:r>
              <a:rPr b="0" lang="en-GB" sz="1000" spc="-52" strike="noStrike">
                <a:solidFill>
                  <a:srgbClr val="bf003f"/>
                </a:solidFill>
                <a:latin typeface="Arial New"/>
                <a:ea typeface="DejaVu Sans"/>
              </a:rPr>
              <a:t>become</a:t>
            </a:r>
            <a:r>
              <a:rPr b="0" lang="en-GB" sz="1000" spc="12" strike="noStrike">
                <a:solidFill>
                  <a:srgbClr val="bf003f"/>
                </a:solidFill>
                <a:latin typeface="Arial New"/>
                <a:ea typeface="DejaVu Sans"/>
              </a:rPr>
              <a:t> </a:t>
            </a:r>
            <a:r>
              <a:rPr b="0" lang="en-GB" sz="1000" spc="-21" strike="noStrike">
                <a:solidFill>
                  <a:srgbClr val="bf003f"/>
                </a:solidFill>
                <a:latin typeface="Arial New"/>
                <a:ea typeface="DejaVu Sans"/>
              </a:rPr>
              <a:t>explicitly</a:t>
            </a:r>
            <a:r>
              <a:rPr b="0" lang="en-GB" sz="1000" spc="-1" strike="noStrike">
                <a:solidFill>
                  <a:srgbClr val="bf003f"/>
                </a:solidFill>
                <a:latin typeface="Arial New"/>
                <a:ea typeface="DejaVu Sans"/>
              </a:rPr>
              <a:t> </a:t>
            </a:r>
            <a:r>
              <a:rPr b="0" lang="en-GB" sz="1000" spc="-72" strike="noStrike">
                <a:solidFill>
                  <a:srgbClr val="bf003f"/>
                </a:solidFill>
                <a:latin typeface="Arial New"/>
                <a:ea typeface="DejaVu Sans"/>
              </a:rPr>
              <a:t>aware</a:t>
            </a:r>
            <a:r>
              <a:rPr b="0" lang="en-GB" sz="1000" spc="-1" strike="noStrike">
                <a:solidFill>
                  <a:srgbClr val="bf003f"/>
                </a:solidFill>
                <a:latin typeface="Arial New"/>
                <a:ea typeface="DejaVu Sans"/>
              </a:rPr>
              <a:t> </a:t>
            </a:r>
            <a:r>
              <a:rPr b="0" lang="en-GB" sz="1000" spc="-32" strike="noStrike">
                <a:solidFill>
                  <a:srgbClr val="000000"/>
                </a:solidFill>
                <a:latin typeface="Arial New"/>
                <a:ea typeface="DejaVu Sans"/>
              </a:rPr>
              <a:t>of</a:t>
            </a:r>
            <a:r>
              <a:rPr b="0" lang="en-GB" sz="1000" spc="-1" strike="noStrike">
                <a:solidFill>
                  <a:srgbClr val="000000"/>
                </a:solidFill>
                <a:latin typeface="Arial New"/>
                <a:ea typeface="DejaVu Sans"/>
              </a:rPr>
              <a:t> </a:t>
            </a:r>
            <a:r>
              <a:rPr b="0" lang="en-GB" sz="1000" spc="-21" strike="noStrike">
                <a:solidFill>
                  <a:srgbClr val="000000"/>
                </a:solidFill>
                <a:latin typeface="Arial New"/>
                <a:ea typeface="DejaVu Sans"/>
              </a:rPr>
              <a:t>this</a:t>
            </a:r>
            <a:r>
              <a:rPr b="0" lang="en-GB" sz="1000" spc="-1" strike="noStrike">
                <a:solidFill>
                  <a:srgbClr val="000000"/>
                </a:solidFill>
                <a:latin typeface="Arial New"/>
                <a:ea typeface="DejaVu Sans"/>
              </a:rPr>
              <a:t> </a:t>
            </a:r>
            <a:r>
              <a:rPr b="0" lang="en-GB" sz="1000" spc="-35" strike="noStrike">
                <a:solidFill>
                  <a:srgbClr val="000000"/>
                </a:solidFill>
                <a:latin typeface="Arial New"/>
                <a:ea typeface="DejaVu Sans"/>
              </a:rPr>
              <a:t>private</a:t>
            </a:r>
            <a:r>
              <a:rPr b="0" lang="en-GB" sz="1000" spc="12" strike="noStrike">
                <a:solidFill>
                  <a:srgbClr val="000000"/>
                </a:solidFill>
                <a:latin typeface="Arial New"/>
                <a:ea typeface="DejaVu Sans"/>
              </a:rPr>
              <a:t> </a:t>
            </a:r>
            <a:r>
              <a:rPr b="0" lang="en-GB" sz="1000" spc="-72" strike="noStrike">
                <a:solidFill>
                  <a:srgbClr val="000000"/>
                </a:solidFill>
                <a:latin typeface="Arial New"/>
                <a:ea typeface="DejaVu Sans"/>
              </a:rPr>
              <a:t>key.</a:t>
            </a:r>
            <a:endParaRPr b="0" lang="en-GB" sz="1000" spc="-1" strike="noStrike">
              <a:latin typeface="Arial"/>
            </a:endParaRPr>
          </a:p>
          <a:p>
            <a:pPr marL="592560" indent="-137160">
              <a:lnSpc>
                <a:spcPts val="1199"/>
              </a:lnSpc>
              <a:spcBef>
                <a:spcPts val="34"/>
              </a:spcBef>
              <a:buNone/>
              <a:tabLst>
                <a:tab algn="l" pos="0"/>
              </a:tabLst>
            </a:pPr>
            <a:r>
              <a:rPr b="0" lang="en-GB" sz="900" spc="63" strike="noStrike" baseline="13000">
                <a:solidFill>
                  <a:srgbClr val="3232b2"/>
                </a:solidFill>
                <a:latin typeface="Arial New"/>
                <a:ea typeface="DejaVu Sans"/>
              </a:rPr>
              <a:t>◮</a:t>
            </a:r>
            <a:r>
              <a:rPr b="0" lang="en-GB" sz="900" spc="180" strike="noStrike" baseline="13000">
                <a:solidFill>
                  <a:srgbClr val="3232b2"/>
                </a:solidFill>
                <a:latin typeface="Arial New"/>
                <a:ea typeface="DejaVu Sans"/>
              </a:rPr>
              <a:t> </a:t>
            </a:r>
            <a:r>
              <a:rPr b="0" lang="en-GB" sz="1000" spc="-7" strike="noStrike">
                <a:solidFill>
                  <a:srgbClr val="000000"/>
                </a:solidFill>
                <a:latin typeface="Arial New"/>
                <a:ea typeface="DejaVu Sans"/>
              </a:rPr>
              <a:t>This</a:t>
            </a:r>
            <a:r>
              <a:rPr b="0" lang="en-GB" sz="1000" spc="-1" strike="noStrike">
                <a:solidFill>
                  <a:srgbClr val="000000"/>
                </a:solidFill>
                <a:latin typeface="Arial New"/>
                <a:ea typeface="DejaVu Sans"/>
              </a:rPr>
              <a:t> </a:t>
            </a:r>
            <a:r>
              <a:rPr b="0" lang="en-GB" sz="1000" spc="-32" strike="noStrike">
                <a:solidFill>
                  <a:srgbClr val="000000"/>
                </a:solidFill>
                <a:latin typeface="Arial New"/>
                <a:ea typeface="DejaVu Sans"/>
              </a:rPr>
              <a:t>is</a:t>
            </a:r>
            <a:r>
              <a:rPr b="0" lang="en-GB" sz="1000" spc="-1" strike="noStrike">
                <a:solidFill>
                  <a:srgbClr val="000000"/>
                </a:solidFill>
                <a:latin typeface="Arial New"/>
                <a:ea typeface="DejaVu Sans"/>
              </a:rPr>
              <a:t> </a:t>
            </a:r>
            <a:r>
              <a:rPr b="0" lang="en-GB" sz="1000" spc="-35" strike="noStrike">
                <a:solidFill>
                  <a:srgbClr val="000000"/>
                </a:solidFill>
                <a:latin typeface="Arial New"/>
                <a:ea typeface="DejaVu Sans"/>
              </a:rPr>
              <a:t>often</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accomplished</a:t>
            </a:r>
            <a:r>
              <a:rPr b="0" lang="en-GB" sz="1000" spc="-1" strike="noStrike">
                <a:solidFill>
                  <a:srgbClr val="000000"/>
                </a:solidFill>
                <a:latin typeface="Arial New"/>
                <a:ea typeface="DejaVu Sans"/>
              </a:rPr>
              <a:t> </a:t>
            </a:r>
            <a:r>
              <a:rPr b="0" lang="en-GB" sz="1000" spc="-21" strike="noStrike">
                <a:solidFill>
                  <a:srgbClr val="000000"/>
                </a:solidFill>
                <a:latin typeface="Arial New"/>
                <a:ea typeface="DejaVu Sans"/>
              </a:rPr>
              <a:t>with</a:t>
            </a:r>
            <a:r>
              <a:rPr b="0" lang="en-GB" sz="1000" spc="-1" strike="noStrike">
                <a:solidFill>
                  <a:srgbClr val="000000"/>
                </a:solidFill>
                <a:latin typeface="Arial New"/>
                <a:ea typeface="DejaVu Sans"/>
              </a:rPr>
              <a:t> </a:t>
            </a:r>
            <a:r>
              <a:rPr b="0" lang="en-GB" sz="1000" spc="-35" strike="noStrike">
                <a:solidFill>
                  <a:srgbClr val="000000"/>
                </a:solidFill>
                <a:latin typeface="Arial New"/>
                <a:ea typeface="DejaVu Sans"/>
              </a:rPr>
              <a:t>the</a:t>
            </a:r>
            <a:r>
              <a:rPr b="0" lang="en-GB" sz="1000" spc="12" strike="noStrike">
                <a:solidFill>
                  <a:srgbClr val="000000"/>
                </a:solidFill>
                <a:latin typeface="Arial New"/>
                <a:ea typeface="DejaVu Sans"/>
              </a:rPr>
              <a:t> </a:t>
            </a:r>
            <a:r>
              <a:rPr b="0" lang="en-GB" sz="1000" spc="-41" strike="noStrike">
                <a:solidFill>
                  <a:srgbClr val="000000"/>
                </a:solidFill>
                <a:latin typeface="Arial New"/>
                <a:ea typeface="DejaVu Sans"/>
              </a:rPr>
              <a:t>help</a:t>
            </a:r>
            <a:r>
              <a:rPr b="0" lang="en-GB" sz="1000" spc="-1" strike="noStrike">
                <a:solidFill>
                  <a:srgbClr val="000000"/>
                </a:solidFill>
                <a:latin typeface="Arial New"/>
                <a:ea typeface="DejaVu Sans"/>
              </a:rPr>
              <a:t> </a:t>
            </a:r>
            <a:r>
              <a:rPr b="0" lang="en-GB" sz="1000" spc="-32" strike="noStrike">
                <a:solidFill>
                  <a:srgbClr val="000000"/>
                </a:solidFill>
                <a:latin typeface="Arial New"/>
                <a:ea typeface="DejaVu Sans"/>
              </a:rPr>
              <a:t>of</a:t>
            </a:r>
            <a:r>
              <a:rPr b="0" lang="en-GB" sz="1000" spc="-1" strike="noStrike">
                <a:solidFill>
                  <a:srgbClr val="000000"/>
                </a:solidFill>
                <a:latin typeface="Arial New"/>
                <a:ea typeface="DejaVu Sans"/>
              </a:rPr>
              <a:t> </a:t>
            </a:r>
            <a:r>
              <a:rPr b="0" lang="en-GB" sz="1000" spc="-52" strike="noStrike">
                <a:solidFill>
                  <a:srgbClr val="000000"/>
                </a:solidFill>
                <a:latin typeface="Arial New"/>
                <a:ea typeface="DejaVu Sans"/>
              </a:rPr>
              <a:t>a</a:t>
            </a:r>
            <a:r>
              <a:rPr b="0" lang="en-GB" sz="1000" spc="12" strike="noStrike">
                <a:solidFill>
                  <a:srgbClr val="000000"/>
                </a:solidFill>
                <a:latin typeface="Arial New"/>
                <a:ea typeface="DejaVu Sans"/>
              </a:rPr>
              <a:t> </a:t>
            </a:r>
            <a:r>
              <a:rPr b="0" lang="en-GB" sz="1000" spc="-26" strike="noStrike">
                <a:solidFill>
                  <a:srgbClr val="000000"/>
                </a:solidFill>
                <a:latin typeface="Arial New"/>
                <a:ea typeface="DejaVu Sans"/>
              </a:rPr>
              <a:t>file</a:t>
            </a:r>
            <a:r>
              <a:rPr b="0" lang="en-GB" sz="1000" spc="-1" strike="noStrike">
                <a:solidFill>
                  <a:srgbClr val="000000"/>
                </a:solidFill>
                <a:latin typeface="Arial New"/>
                <a:ea typeface="DejaVu Sans"/>
              </a:rPr>
              <a:t> </a:t>
            </a:r>
            <a:r>
              <a:rPr b="0" lang="en-GB" sz="1000" spc="-52" strike="noStrike">
                <a:solidFill>
                  <a:srgbClr val="000000"/>
                </a:solidFill>
                <a:latin typeface="Arial New"/>
                <a:ea typeface="DejaVu Sans"/>
              </a:rPr>
              <a:t>generated</a:t>
            </a:r>
            <a:r>
              <a:rPr b="0" lang="en-GB" sz="1000" spc="-1" strike="noStrike">
                <a:solidFill>
                  <a:srgbClr val="000000"/>
                </a:solidFill>
                <a:latin typeface="Arial New"/>
                <a:ea typeface="DejaVu Sans"/>
              </a:rPr>
              <a:t> </a:t>
            </a:r>
            <a:r>
              <a:rPr b="0" lang="en-GB" sz="1000" spc="-55" strike="noStrike">
                <a:solidFill>
                  <a:srgbClr val="000000"/>
                </a:solidFill>
                <a:latin typeface="Arial New"/>
                <a:ea typeface="DejaVu Sans"/>
              </a:rPr>
              <a:t>by </a:t>
            </a:r>
            <a:r>
              <a:rPr b="0" lang="en-GB" sz="1000" spc="-301" strike="noStrike">
                <a:solidFill>
                  <a:srgbClr val="000000"/>
                </a:solidFill>
                <a:latin typeface="Arial New"/>
                <a:ea typeface="DejaVu Sans"/>
              </a:rPr>
              <a:t> </a:t>
            </a:r>
            <a:r>
              <a:rPr b="0" lang="en-GB" sz="1000" spc="-35" strike="noStrike">
                <a:solidFill>
                  <a:srgbClr val="000000"/>
                </a:solidFill>
                <a:latin typeface="Arial New"/>
                <a:ea typeface="DejaVu Sans"/>
              </a:rPr>
              <a:t>the</a:t>
            </a:r>
            <a:r>
              <a:rPr b="0" lang="en-GB" sz="1000" spc="-1" strike="noStrike">
                <a:solidFill>
                  <a:srgbClr val="000000"/>
                </a:solidFill>
                <a:latin typeface="Arial New"/>
                <a:ea typeface="DejaVu Sans"/>
              </a:rPr>
              <a:t> </a:t>
            </a:r>
            <a:r>
              <a:rPr b="0" lang="en-GB" sz="1000" spc="-55" strike="noStrike">
                <a:solidFill>
                  <a:srgbClr val="000000"/>
                </a:solidFill>
                <a:latin typeface="Arial New"/>
                <a:ea typeface="DejaVu Sans"/>
              </a:rPr>
              <a:t>server</a:t>
            </a:r>
            <a:r>
              <a:rPr b="0" lang="en-GB" sz="1000" spc="12" strike="noStrike">
                <a:solidFill>
                  <a:srgbClr val="000000"/>
                </a:solidFill>
                <a:latin typeface="Arial New"/>
                <a:ea typeface="DejaVu Sans"/>
              </a:rPr>
              <a:t> </a:t>
            </a:r>
            <a:r>
              <a:rPr b="0" lang="en-GB" sz="1000" spc="-46" strike="noStrike">
                <a:solidFill>
                  <a:srgbClr val="000000"/>
                </a:solidFill>
                <a:latin typeface="Arial New"/>
                <a:ea typeface="DejaVu Sans"/>
              </a:rPr>
              <a:t>and</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then</a:t>
            </a:r>
            <a:r>
              <a:rPr b="0" lang="en-GB" sz="1000" spc="-1" strike="noStrike">
                <a:solidFill>
                  <a:srgbClr val="000000"/>
                </a:solidFill>
                <a:latin typeface="Arial New"/>
                <a:ea typeface="DejaVu Sans"/>
              </a:rPr>
              <a:t> </a:t>
            </a:r>
            <a:r>
              <a:rPr b="0" lang="en-GB" sz="1000" spc="-41" strike="noStrike">
                <a:solidFill>
                  <a:srgbClr val="000000"/>
                </a:solidFill>
                <a:latin typeface="Arial New"/>
                <a:ea typeface="DejaVu Sans"/>
              </a:rPr>
              <a:t>looked-up</a:t>
            </a:r>
            <a:r>
              <a:rPr b="0" lang="en-GB" sz="1000" spc="-1" strike="noStrike">
                <a:solidFill>
                  <a:srgbClr val="000000"/>
                </a:solidFill>
                <a:latin typeface="Arial New"/>
                <a:ea typeface="DejaVu Sans"/>
              </a:rPr>
              <a:t> </a:t>
            </a:r>
            <a:r>
              <a:rPr b="0" lang="en-GB" sz="1000" spc="-55" strike="noStrike">
                <a:solidFill>
                  <a:srgbClr val="000000"/>
                </a:solidFill>
                <a:latin typeface="Arial New"/>
                <a:ea typeface="DejaVu Sans"/>
              </a:rPr>
              <a:t>by</a:t>
            </a:r>
            <a:r>
              <a:rPr b="0" lang="en-GB" sz="1000" spc="-1" strike="noStrike">
                <a:solidFill>
                  <a:srgbClr val="000000"/>
                </a:solidFill>
                <a:latin typeface="Arial New"/>
                <a:ea typeface="DejaVu Sans"/>
              </a:rPr>
              <a:t> </a:t>
            </a:r>
            <a:r>
              <a:rPr b="0" lang="en-GB" sz="1000" spc="-35" strike="noStrike">
                <a:solidFill>
                  <a:srgbClr val="000000"/>
                </a:solidFill>
                <a:latin typeface="Arial New"/>
                <a:ea typeface="DejaVu Sans"/>
              </a:rPr>
              <a:t>the</a:t>
            </a:r>
            <a:r>
              <a:rPr b="0" lang="en-GB" sz="1000" spc="7" strike="noStrike">
                <a:solidFill>
                  <a:srgbClr val="000000"/>
                </a:solidFill>
                <a:latin typeface="Arial New"/>
                <a:ea typeface="DejaVu Sans"/>
              </a:rPr>
              <a:t> </a:t>
            </a:r>
            <a:r>
              <a:rPr b="0" lang="en-GB" sz="1000" spc="-21" strike="noStrike">
                <a:solidFill>
                  <a:srgbClr val="000000"/>
                </a:solidFill>
                <a:latin typeface="Arial New"/>
                <a:ea typeface="DejaVu Sans"/>
              </a:rPr>
              <a:t>client.</a:t>
            </a:r>
            <a:endParaRPr b="0" lang="en-GB" sz="1000" spc="-1" strike="noStrike">
              <a:latin typeface="Arial"/>
            </a:endParaRPr>
          </a:p>
          <a:p>
            <a:pPr marL="315000" indent="-177120">
              <a:lnSpc>
                <a:spcPct val="102000"/>
              </a:lnSpc>
              <a:spcBef>
                <a:spcPts val="746"/>
              </a:spcBef>
              <a:buClr>
                <a:srgbClr val="3232b2"/>
              </a:buClr>
              <a:buFont typeface="StarSymbol"/>
              <a:buAutoNum type="arabicPeriod" startAt="2"/>
              <a:tabLst>
                <a:tab algn="l" pos="315720"/>
              </a:tabLst>
            </a:pPr>
            <a:r>
              <a:rPr b="0" lang="en-GB" sz="1100" spc="-52" strike="noStrike">
                <a:solidFill>
                  <a:srgbClr val="000000"/>
                </a:solidFill>
                <a:latin typeface="Arial New"/>
                <a:ea typeface="DejaVu Sans"/>
              </a:rPr>
              <a:t>Server</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and</a:t>
            </a:r>
            <a:r>
              <a:rPr b="0" lang="en-GB" sz="1100" spc="-1" strike="noStrike">
                <a:solidFill>
                  <a:srgbClr val="000000"/>
                </a:solidFill>
                <a:latin typeface="Arial New"/>
                <a:ea typeface="DejaVu Sans"/>
              </a:rPr>
              <a:t> </a:t>
            </a:r>
            <a:r>
              <a:rPr b="0" lang="en-GB" sz="1100" spc="-26" strike="noStrike">
                <a:solidFill>
                  <a:srgbClr val="000000"/>
                </a:solidFill>
                <a:latin typeface="Arial New"/>
                <a:ea typeface="DejaVu Sans"/>
              </a:rPr>
              <a:t>client</a:t>
            </a:r>
            <a:r>
              <a:rPr b="0" lang="en-GB" sz="1100" spc="-1" strike="noStrike">
                <a:solidFill>
                  <a:srgbClr val="000000"/>
                </a:solidFill>
                <a:latin typeface="Arial New"/>
                <a:ea typeface="DejaVu Sans"/>
              </a:rPr>
              <a:t> </a:t>
            </a:r>
            <a:r>
              <a:rPr b="0" lang="en-GB" sz="1100" spc="-52" strike="noStrike">
                <a:solidFill>
                  <a:srgbClr val="bf003f"/>
                </a:solidFill>
                <a:latin typeface="Arial New"/>
                <a:ea typeface="DejaVu Sans"/>
              </a:rPr>
              <a:t>do</a:t>
            </a:r>
            <a:r>
              <a:rPr b="0" lang="en-GB" sz="1100" spc="1" strike="noStrike">
                <a:solidFill>
                  <a:srgbClr val="bf003f"/>
                </a:solidFill>
                <a:latin typeface="Arial New"/>
                <a:ea typeface="DejaVu Sans"/>
              </a:rPr>
              <a:t> </a:t>
            </a:r>
            <a:r>
              <a:rPr b="0" lang="en-GB" sz="1100" spc="-72" strike="noStrike">
                <a:solidFill>
                  <a:srgbClr val="bf003f"/>
                </a:solidFill>
                <a:latin typeface="Arial New"/>
                <a:ea typeface="DejaVu Sans"/>
              </a:rPr>
              <a:t>agree</a:t>
            </a:r>
            <a:r>
              <a:rPr b="0" lang="en-GB" sz="1100" spc="1" strike="noStrike">
                <a:solidFill>
                  <a:srgbClr val="bf003f"/>
                </a:solidFill>
                <a:latin typeface="Arial New"/>
                <a:ea typeface="DejaVu Sans"/>
              </a:rPr>
              <a:t> </a:t>
            </a:r>
            <a:r>
              <a:rPr b="0" lang="en-GB" sz="1100" spc="-60" strike="noStrike">
                <a:solidFill>
                  <a:srgbClr val="000000"/>
                </a:solidFill>
                <a:latin typeface="Arial New"/>
                <a:ea typeface="DejaVu Sans"/>
              </a:rPr>
              <a:t>on</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72" strike="noStrike">
                <a:solidFill>
                  <a:srgbClr val="000000"/>
                </a:solidFill>
                <a:latin typeface="Arial New"/>
                <a:ea typeface="DejaVu Sans"/>
              </a:rPr>
              <a:t>key</a:t>
            </a:r>
            <a:r>
              <a:rPr b="0" lang="en-GB" sz="1100" spc="7" strike="noStrike">
                <a:solidFill>
                  <a:srgbClr val="000000"/>
                </a:solidFill>
                <a:latin typeface="Arial New"/>
                <a:ea typeface="DejaVu Sans"/>
              </a:rPr>
              <a:t> </a:t>
            </a:r>
            <a:r>
              <a:rPr b="0" lang="en-GB" sz="1100" spc="-52" strike="noStrike">
                <a:solidFill>
                  <a:srgbClr val="000000"/>
                </a:solidFill>
                <a:latin typeface="Arial New"/>
                <a:ea typeface="DejaVu Sans"/>
              </a:rPr>
              <a:t>value</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(often</a:t>
            </a:r>
            <a:r>
              <a:rPr b="0" lang="en-GB" sz="1100" spc="1" strike="noStrike">
                <a:solidFill>
                  <a:srgbClr val="000000"/>
                </a:solidFill>
                <a:latin typeface="Arial New"/>
                <a:ea typeface="DejaVu Sans"/>
              </a:rPr>
              <a:t> pre-</a:t>
            </a:r>
            <a:r>
              <a:rPr b="0" lang="en-GB" sz="1100" spc="-55" strike="noStrike">
                <a:solidFill>
                  <a:srgbClr val="000000"/>
                </a:solidFill>
                <a:latin typeface="Arial New"/>
                <a:ea typeface="DejaVu Sans"/>
              </a:rPr>
              <a:t>defined</a:t>
            </a:r>
            <a:r>
              <a:rPr b="0" lang="en-GB" sz="1100" spc="7" strike="noStrike">
                <a:solidFill>
                  <a:srgbClr val="000000"/>
                </a:solidFill>
                <a:latin typeface="Arial New"/>
                <a:ea typeface="DejaVu Sans"/>
              </a:rPr>
              <a:t> </a:t>
            </a:r>
            <a:r>
              <a:rPr b="0" lang="en-GB" sz="1100" spc="-52" strike="noStrike">
                <a:solidFill>
                  <a:srgbClr val="000000"/>
                </a:solidFill>
                <a:latin typeface="Arial New"/>
                <a:ea typeface="DejaVu Sans"/>
              </a:rPr>
              <a:t>and </a:t>
            </a:r>
            <a:r>
              <a:rPr b="0" lang="en-GB" sz="1100" spc="-327" strike="noStrike">
                <a:solidFill>
                  <a:srgbClr val="000000"/>
                </a:solidFill>
                <a:latin typeface="Arial New"/>
                <a:ea typeface="DejaVu Sans"/>
              </a:rPr>
              <a:t> </a:t>
            </a:r>
            <a:r>
              <a:rPr b="0" lang="en-GB" sz="1100" spc="-52" strike="noStrike">
                <a:solidFill>
                  <a:srgbClr val="000000"/>
                </a:solidFill>
                <a:latin typeface="Arial New"/>
                <a:ea typeface="DejaVu Sans"/>
              </a:rPr>
              <a:t>hard-coded</a:t>
            </a:r>
            <a:r>
              <a:rPr b="0" lang="en-GB" sz="1100" spc="15" strike="noStrike">
                <a:solidFill>
                  <a:srgbClr val="000000"/>
                </a:solidFill>
                <a:latin typeface="Arial New"/>
                <a:ea typeface="DejaVu Sans"/>
              </a:rPr>
              <a:t> </a:t>
            </a:r>
            <a:r>
              <a:rPr b="0" lang="en-GB" sz="1100" spc="-26" strike="noStrike">
                <a:solidFill>
                  <a:srgbClr val="000000"/>
                </a:solidFill>
                <a:latin typeface="Arial New"/>
                <a:ea typeface="DejaVu Sans"/>
              </a:rPr>
              <a:t>in a shared</a:t>
            </a:r>
            <a:r>
              <a:rPr b="0" lang="en-GB" sz="1100" spc="-1" strike="noStrike">
                <a:solidFill>
                  <a:srgbClr val="000000"/>
                </a:solidFill>
                <a:latin typeface="Arial New"/>
                <a:ea typeface="DejaVu Sans"/>
              </a:rPr>
              <a:t> place</a:t>
            </a:r>
            <a:r>
              <a:rPr b="0" lang="en-GB" sz="1100" spc="-55" strike="noStrike">
                <a:solidFill>
                  <a:srgbClr val="000000"/>
                </a:solidFill>
                <a:latin typeface="Arial New"/>
                <a:ea typeface="DejaVu Sans"/>
              </a:rPr>
              <a:t>).</a:t>
            </a:r>
            <a:endParaRPr b="0" lang="en-GB" sz="1100" spc="-1" strike="noStrike">
              <a:latin typeface="Arial"/>
            </a:endParaRPr>
          </a:p>
          <a:p>
            <a:pPr marL="315000" indent="-177120">
              <a:lnSpc>
                <a:spcPct val="102000"/>
              </a:lnSpc>
              <a:spcBef>
                <a:spcPts val="564"/>
              </a:spcBef>
              <a:buClr>
                <a:srgbClr val="3232b2"/>
              </a:buClr>
              <a:buFont typeface="StarSymbol"/>
              <a:buAutoNum type="arabicPeriod" startAt="2"/>
              <a:tabLst>
                <a:tab algn="l" pos="315720"/>
              </a:tabLst>
            </a:pPr>
            <a:r>
              <a:rPr b="0" lang="en-GB" sz="1100" spc="-52" strike="noStrike">
                <a:solidFill>
                  <a:srgbClr val="000000"/>
                </a:solidFill>
                <a:latin typeface="Arial New"/>
                <a:ea typeface="DejaVu Sans"/>
              </a:rPr>
              <a:t>Server</a:t>
            </a:r>
            <a:r>
              <a:rPr b="0" lang="en-GB" sz="1100" spc="7" strike="noStrike">
                <a:solidFill>
                  <a:srgbClr val="000000"/>
                </a:solidFill>
                <a:latin typeface="Arial New"/>
                <a:ea typeface="DejaVu Sans"/>
              </a:rPr>
              <a:t> </a:t>
            </a:r>
            <a:r>
              <a:rPr b="0" lang="en-GB" sz="1100" spc="-52" strike="noStrike">
                <a:solidFill>
                  <a:srgbClr val="000000"/>
                </a:solidFill>
                <a:latin typeface="Arial New"/>
                <a:ea typeface="DejaVu Sans"/>
              </a:rPr>
              <a:t>and</a:t>
            </a:r>
            <a:r>
              <a:rPr b="0" lang="en-GB" sz="1100" spc="-1" strike="noStrike">
                <a:solidFill>
                  <a:srgbClr val="000000"/>
                </a:solidFill>
                <a:latin typeface="Arial New"/>
                <a:ea typeface="DejaVu Sans"/>
              </a:rPr>
              <a:t> </a:t>
            </a:r>
            <a:r>
              <a:rPr b="0" lang="en-GB" sz="1100" spc="-26" strike="noStrike">
                <a:solidFill>
                  <a:srgbClr val="000000"/>
                </a:solidFill>
                <a:latin typeface="Arial New"/>
                <a:ea typeface="DejaVu Sans"/>
              </a:rPr>
              <a:t>client</a:t>
            </a:r>
            <a:r>
              <a:rPr b="0" lang="en-GB" sz="1100" spc="-1" strike="noStrike">
                <a:solidFill>
                  <a:srgbClr val="000000"/>
                </a:solidFill>
                <a:latin typeface="Arial New"/>
                <a:ea typeface="DejaVu Sans"/>
              </a:rPr>
              <a:t> </a:t>
            </a:r>
            <a:r>
              <a:rPr b="0" lang="en-GB" sz="1100" spc="-46" strike="noStrike">
                <a:solidFill>
                  <a:srgbClr val="000000"/>
                </a:solidFill>
                <a:latin typeface="Arial New"/>
                <a:ea typeface="DejaVu Sans"/>
              </a:rPr>
              <a:t>can</a:t>
            </a:r>
            <a:r>
              <a:rPr b="0" lang="en-GB" sz="1100" spc="-1" strike="noStrike">
                <a:solidFill>
                  <a:srgbClr val="000000"/>
                </a:solidFill>
                <a:latin typeface="Arial New"/>
                <a:ea typeface="DejaVu Sans"/>
              </a:rPr>
              <a:t> </a:t>
            </a:r>
            <a:r>
              <a:rPr b="0" lang="en-GB" sz="1100" spc="-72" strike="noStrike">
                <a:solidFill>
                  <a:srgbClr val="000000"/>
                </a:solidFill>
                <a:latin typeface="Arial New"/>
                <a:ea typeface="DejaVu Sans"/>
              </a:rPr>
              <a:t>agree</a:t>
            </a:r>
            <a:r>
              <a:rPr b="0" lang="en-GB" sz="1100" spc="21" strike="noStrike">
                <a:solidFill>
                  <a:srgbClr val="000000"/>
                </a:solidFill>
                <a:latin typeface="Arial New"/>
                <a:ea typeface="DejaVu Sans"/>
              </a:rPr>
              <a:t> </a:t>
            </a:r>
            <a:r>
              <a:rPr b="0" lang="en-GB" sz="1100" spc="-60" strike="noStrike">
                <a:solidFill>
                  <a:srgbClr val="000000"/>
                </a:solidFill>
                <a:latin typeface="Arial New"/>
                <a:ea typeface="DejaVu Sans"/>
              </a:rPr>
              <a:t>on</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pathname</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7" strike="noStrike">
                <a:solidFill>
                  <a:srgbClr val="000000"/>
                </a:solidFill>
                <a:latin typeface="Arial New"/>
                <a:ea typeface="DejaVu Sans"/>
              </a:rPr>
              <a:t> </a:t>
            </a:r>
            <a:r>
              <a:rPr b="0" lang="en-GB" sz="1100" spc="-55" strike="noStrike">
                <a:solidFill>
                  <a:srgbClr val="000000"/>
                </a:solidFill>
                <a:latin typeface="Arial New"/>
                <a:ea typeface="DejaVu Sans"/>
              </a:rPr>
              <a:t>an</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existing</a:t>
            </a:r>
            <a:r>
              <a:rPr b="0" lang="en-GB" sz="1100" spc="-1" strike="noStrike">
                <a:solidFill>
                  <a:srgbClr val="000000"/>
                </a:solidFill>
                <a:latin typeface="Arial New"/>
                <a:ea typeface="DejaVu Sans"/>
              </a:rPr>
              <a:t> </a:t>
            </a:r>
            <a:r>
              <a:rPr b="0" lang="en-GB" sz="1100" spc="-32" strike="noStrike">
                <a:solidFill>
                  <a:srgbClr val="000000"/>
                </a:solidFill>
                <a:latin typeface="Arial New"/>
                <a:ea typeface="DejaVu Sans"/>
              </a:rPr>
              <a:t>file </a:t>
            </a:r>
            <a:r>
              <a:rPr b="0" lang="en-GB" sz="1100" spc="-330" strike="noStrike">
                <a:solidFill>
                  <a:srgbClr val="000000"/>
                </a:solidFill>
                <a:latin typeface="Arial New"/>
                <a:ea typeface="DejaVu Sans"/>
              </a:rPr>
              <a:t> </a:t>
            </a:r>
            <a:r>
              <a:rPr b="0" lang="en-GB" sz="1100" spc="-26" strike="noStrike">
                <a:solidFill>
                  <a:srgbClr val="000000"/>
                </a:solidFill>
                <a:latin typeface="Arial New"/>
                <a:ea typeface="DejaVu Sans"/>
              </a:rPr>
              <a:t>in</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7" strike="noStrike">
                <a:solidFill>
                  <a:srgbClr val="000000"/>
                </a:solidFill>
                <a:latin typeface="Arial New"/>
                <a:ea typeface="DejaVu Sans"/>
              </a:rPr>
              <a:t> </a:t>
            </a:r>
            <a:r>
              <a:rPr b="0" lang="en-GB" sz="1100" spc="-32" strike="noStrike">
                <a:solidFill>
                  <a:srgbClr val="000000"/>
                </a:solidFill>
                <a:latin typeface="Arial New"/>
                <a:ea typeface="DejaVu Sans"/>
              </a:rPr>
              <a:t>file</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system</a:t>
            </a:r>
            <a:r>
              <a:rPr b="0" lang="en-GB" sz="1100" spc="-1" strike="noStrike">
                <a:solidFill>
                  <a:srgbClr val="000000"/>
                </a:solidFill>
                <a:latin typeface="Arial New"/>
                <a:ea typeface="DejaVu Sans"/>
              </a:rPr>
              <a:t> </a:t>
            </a:r>
            <a:r>
              <a:rPr b="0" i="1" lang="en-GB" sz="1100" spc="-15" strike="noStrike">
                <a:solidFill>
                  <a:srgbClr val="000000"/>
                </a:solidFill>
                <a:latin typeface="Arial New"/>
                <a:ea typeface="DejaVu Sans"/>
              </a:rPr>
              <a:t>AND</a:t>
            </a:r>
            <a:r>
              <a:rPr b="0" i="1" lang="en-GB" sz="1100" spc="35"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7" strike="noStrike">
                <a:solidFill>
                  <a:srgbClr val="000000"/>
                </a:solidFill>
                <a:latin typeface="Arial New"/>
                <a:ea typeface="DejaVu Sans"/>
              </a:rPr>
              <a:t> </a:t>
            </a:r>
            <a:r>
              <a:rPr b="0" lang="en-GB" sz="1100" spc="-46" strike="noStrike">
                <a:solidFill>
                  <a:srgbClr val="000000"/>
                </a:solidFill>
                <a:latin typeface="Arial New"/>
                <a:ea typeface="DejaVu Sans"/>
              </a:rPr>
              <a:t>project-ID</a:t>
            </a:r>
            <a:r>
              <a:rPr b="0" lang="en-GB" sz="1100" spc="21" strike="noStrike">
                <a:solidFill>
                  <a:srgbClr val="000000"/>
                </a:solidFill>
                <a:latin typeface="Arial New"/>
                <a:ea typeface="DejaVu Sans"/>
              </a:rPr>
              <a:t> </a:t>
            </a:r>
            <a:r>
              <a:rPr b="0" lang="en-GB" sz="1100" spc="-46" strike="noStrike">
                <a:solidFill>
                  <a:srgbClr val="000000"/>
                </a:solidFill>
                <a:latin typeface="Arial New"/>
                <a:ea typeface="DejaVu Sans"/>
              </a:rPr>
              <a:t>(0..255)</a:t>
            </a:r>
            <a:r>
              <a:rPr b="0" lang="en-GB" sz="1100" spc="46" strike="noStrike">
                <a:solidFill>
                  <a:srgbClr val="000000"/>
                </a:solidFill>
                <a:latin typeface="Arial New"/>
                <a:ea typeface="DejaVu Sans"/>
              </a:rPr>
              <a:t> </a:t>
            </a:r>
            <a:r>
              <a:rPr b="0" lang="en-GB" sz="1100" spc="-52" strike="noStrike">
                <a:solidFill>
                  <a:srgbClr val="000000"/>
                </a:solidFill>
                <a:latin typeface="Arial New"/>
                <a:ea typeface="DejaVu Sans"/>
              </a:rPr>
              <a:t>and</a:t>
            </a:r>
            <a:r>
              <a:rPr b="0" lang="en-GB" sz="1100" spc="-1" strike="noStrike">
                <a:solidFill>
                  <a:srgbClr val="000000"/>
                </a:solidFill>
                <a:latin typeface="Arial New"/>
                <a:ea typeface="DejaVu Sans"/>
              </a:rPr>
              <a:t> </a:t>
            </a:r>
            <a:r>
              <a:rPr b="0" lang="en-GB" sz="1100" spc="-46" strike="noStrike">
                <a:solidFill>
                  <a:srgbClr val="000000"/>
                </a:solidFill>
                <a:latin typeface="Arial New"/>
                <a:ea typeface="DejaVu Sans"/>
              </a:rPr>
              <a:t>then</a:t>
            </a:r>
            <a:r>
              <a:rPr b="0" lang="en-GB" sz="1100" spc="1" strike="noStrike">
                <a:solidFill>
                  <a:srgbClr val="000000"/>
                </a:solidFill>
                <a:latin typeface="Arial New"/>
                <a:ea typeface="DejaVu Sans"/>
              </a:rPr>
              <a:t> </a:t>
            </a:r>
            <a:r>
              <a:rPr b="0" lang="en-GB" sz="1100" spc="-21" strike="noStrike">
                <a:solidFill>
                  <a:srgbClr val="000000"/>
                </a:solidFill>
                <a:latin typeface="Arial New"/>
                <a:ea typeface="DejaVu Sans"/>
              </a:rPr>
              <a:t>call </a:t>
            </a:r>
            <a:r>
              <a:rPr b="0" lang="en-GB" sz="1100" spc="-15" strike="noStrike">
                <a:solidFill>
                  <a:srgbClr val="000000"/>
                </a:solidFill>
                <a:latin typeface="Arial New"/>
                <a:ea typeface="DejaVu Sans"/>
              </a:rPr>
              <a:t> </a:t>
            </a:r>
            <a:r>
              <a:rPr b="0" i="1" lang="en-GB" sz="1100" spc="1" strike="noStrike">
                <a:solidFill>
                  <a:srgbClr val="000000"/>
                </a:solidFill>
                <a:latin typeface="Courier New"/>
                <a:ea typeface="DejaVu Sans"/>
              </a:rPr>
              <a:t>ftok()</a:t>
            </a:r>
            <a:r>
              <a:rPr b="0" i="1" lang="en-GB" sz="1100" spc="55"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lang="en-GB" sz="1100" spc="-46" strike="noStrike">
                <a:solidFill>
                  <a:srgbClr val="bf003f"/>
                </a:solidFill>
                <a:latin typeface="Arial New"/>
                <a:ea typeface="DejaVu Sans"/>
              </a:rPr>
              <a:t>convert</a:t>
            </a:r>
            <a:r>
              <a:rPr b="0" lang="en-GB" sz="1100" spc="12" strike="noStrike">
                <a:solidFill>
                  <a:srgbClr val="bf003f"/>
                </a:solidFill>
                <a:latin typeface="Arial New"/>
                <a:ea typeface="DejaVu Sans"/>
              </a:rPr>
              <a:t> </a:t>
            </a:r>
            <a:r>
              <a:rPr b="0" lang="en-GB" sz="1100" spc="-60" strike="noStrike">
                <a:solidFill>
                  <a:srgbClr val="000000"/>
                </a:solidFill>
                <a:latin typeface="Arial New"/>
                <a:ea typeface="DejaVu Sans"/>
              </a:rPr>
              <a:t>these</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two</a:t>
            </a:r>
            <a:r>
              <a:rPr b="0" lang="en-GB" sz="1100" spc="15" strike="noStrike">
                <a:solidFill>
                  <a:srgbClr val="000000"/>
                </a:solidFill>
                <a:latin typeface="Arial New"/>
                <a:ea typeface="DejaVu Sans"/>
              </a:rPr>
              <a:t> </a:t>
            </a:r>
            <a:r>
              <a:rPr b="0" lang="en-GB" sz="1100" spc="-55" strike="noStrike">
                <a:solidFill>
                  <a:srgbClr val="000000"/>
                </a:solidFill>
                <a:latin typeface="Arial New"/>
                <a:ea typeface="DejaVu Sans"/>
              </a:rPr>
              <a:t>values</a:t>
            </a:r>
            <a:r>
              <a:rPr b="0" lang="en-GB" sz="1100" spc="-1" strike="noStrike">
                <a:solidFill>
                  <a:srgbClr val="000000"/>
                </a:solidFill>
                <a:latin typeface="Arial New"/>
                <a:ea typeface="DejaVu Sans"/>
              </a:rPr>
              <a:t> </a:t>
            </a:r>
            <a:r>
              <a:rPr b="0" lang="en-GB" sz="1100" spc="-21" strike="noStrike">
                <a:solidFill>
                  <a:srgbClr val="000000"/>
                </a:solidFill>
                <a:latin typeface="Arial New"/>
                <a:ea typeface="DejaVu Sans"/>
              </a:rPr>
              <a:t>into</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52" strike="noStrike">
                <a:solidFill>
                  <a:srgbClr val="0000ff"/>
                </a:solidFill>
                <a:latin typeface="Arial New"/>
                <a:ea typeface="DejaVu Sans"/>
              </a:rPr>
              <a:t>unique</a:t>
            </a:r>
            <a:r>
              <a:rPr b="0" lang="en-GB" sz="1100" spc="-1" strike="noStrike">
                <a:solidFill>
                  <a:srgbClr val="0000ff"/>
                </a:solidFill>
                <a:latin typeface="Arial New"/>
                <a:ea typeface="DejaVu Sans"/>
              </a:rPr>
              <a:t> </a:t>
            </a:r>
            <a:r>
              <a:rPr b="0" lang="en-GB" sz="1100" spc="-60" strike="noStrike">
                <a:solidFill>
                  <a:srgbClr val="000000"/>
                </a:solidFill>
                <a:latin typeface="Arial New"/>
                <a:ea typeface="DejaVu Sans"/>
              </a:rPr>
              <a:t>key!</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object 1"/>
          <p:cNvSpPr/>
          <p:nvPr/>
        </p:nvSpPr>
        <p:spPr>
          <a:xfrm>
            <a:off x="376560" y="762840"/>
            <a:ext cx="3833280" cy="2477160"/>
          </a:xfrm>
          <a:prstGeom prst="rect">
            <a:avLst/>
          </a:prstGeom>
          <a:solidFill>
            <a:srgbClr val="e4e4e4"/>
          </a:solidFill>
          <a:ln w="0">
            <a:noFill/>
          </a:ln>
        </p:spPr>
        <p:style>
          <a:lnRef idx="0"/>
          <a:fillRef idx="0"/>
          <a:effectRef idx="0"/>
          <a:fontRef idx="minor"/>
        </p:style>
      </p:sp>
      <p:sp>
        <p:nvSpPr>
          <p:cNvPr id="193"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46" strike="noStrike">
                <a:solidFill>
                  <a:srgbClr val="3232b2"/>
                </a:solidFill>
                <a:latin typeface="Trebuchet MS"/>
              </a:rPr>
              <a:t>Named</a:t>
            </a:r>
            <a:r>
              <a:rPr b="1" i="1" lang="en-GB" sz="1400" spc="-1" strike="noStrike">
                <a:solidFill>
                  <a:srgbClr val="3232b2"/>
                </a:solidFill>
                <a:latin typeface="Trebuchet MS"/>
              </a:rPr>
              <a:t> </a:t>
            </a:r>
            <a:r>
              <a:rPr b="1" i="1" lang="en-GB" sz="1400" spc="-32" strike="noStrike">
                <a:solidFill>
                  <a:srgbClr val="3232b2"/>
                </a:solidFill>
                <a:latin typeface="Trebuchet MS"/>
              </a:rPr>
              <a:t>Posix</a:t>
            </a:r>
            <a:r>
              <a:rPr b="1" i="1" lang="en-GB" sz="1400" spc="-12" strike="noStrike">
                <a:solidFill>
                  <a:srgbClr val="3232b2"/>
                </a:solidFill>
                <a:latin typeface="Trebuchet MS"/>
              </a:rPr>
              <a:t> </a:t>
            </a:r>
            <a:r>
              <a:rPr b="1" i="1" lang="en-GB" sz="1400" spc="-66" strike="noStrike">
                <a:solidFill>
                  <a:srgbClr val="3232b2"/>
                </a:solidFill>
                <a:latin typeface="Trebuchet MS"/>
              </a:rPr>
              <a:t>Semaphore - II</a:t>
            </a:r>
            <a:endParaRPr b="0" lang="en-GB" sz="1400" spc="-1" strike="noStrike">
              <a:latin typeface="Arial"/>
            </a:endParaRPr>
          </a:p>
        </p:txBody>
      </p:sp>
      <p:sp>
        <p:nvSpPr>
          <p:cNvPr id="194" name="object 3"/>
          <p:cNvSpPr/>
          <p:nvPr/>
        </p:nvSpPr>
        <p:spPr>
          <a:xfrm>
            <a:off x="663840" y="900000"/>
            <a:ext cx="3094200" cy="2237400"/>
          </a:xfrm>
          <a:prstGeom prst="rect">
            <a:avLst/>
          </a:prstGeom>
          <a:solidFill>
            <a:srgbClr val="e4e4e4"/>
          </a:solidFill>
          <a:ln w="0">
            <a:noFill/>
          </a:ln>
        </p:spPr>
        <p:style>
          <a:lnRef idx="0"/>
          <a:fillRef idx="0"/>
          <a:effectRef idx="0"/>
          <a:fontRef idx="minor"/>
        </p:style>
        <p:txBody>
          <a:bodyPr wrap="none" lIns="0" rIns="0" tIns="0" bIns="0" anchor="t">
            <a:spAutoFit/>
          </a:bodyPr>
          <a:p>
            <a:pPr>
              <a:lnSpc>
                <a:spcPct val="100000"/>
              </a:lnSpc>
              <a:buNone/>
            </a:pPr>
            <a:r>
              <a:rPr b="0" lang="en-GB" sz="700" spc="-1" strike="noStrike">
                <a:latin typeface="Bitstream Vera Sans Mono"/>
                <a:ea typeface="DejaVu Sans"/>
              </a:rPr>
              <a:t>if (op == 1) {</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printf("Incrementing semaphore \n");  </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sem_post(sem);</a:t>
            </a:r>
            <a:endParaRPr b="0" lang="en-GB" sz="700" spc="-1" strike="noStrike">
              <a:latin typeface="Arial"/>
            </a:endParaRPr>
          </a:p>
          <a:p>
            <a:pPr>
              <a:lnSpc>
                <a:spcPct val="100000"/>
              </a:lnSpc>
              <a:buNone/>
            </a:pPr>
            <a:r>
              <a:rPr b="0" lang="en-GB" sz="700" spc="-1" strike="noStrike">
                <a:latin typeface="Bitstream Vera Sans Mono"/>
                <a:ea typeface="DejaVu Sans"/>
              </a:rPr>
              <a:t>}</a:t>
            </a:r>
            <a:endParaRPr b="0" lang="en-GB" sz="700" spc="-1" strike="noStrike">
              <a:latin typeface="Arial"/>
            </a:endParaRPr>
          </a:p>
          <a:p>
            <a:pPr>
              <a:lnSpc>
                <a:spcPct val="100000"/>
              </a:lnSpc>
              <a:buNone/>
            </a:pPr>
            <a:r>
              <a:rPr b="0" lang="en-GB" sz="700" spc="-1" strike="noStrike">
                <a:latin typeface="Bitstream Vera Sans Mono"/>
                <a:ea typeface="DejaVu Sans"/>
              </a:rPr>
              <a:t>else  if (op == -1) {</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printf("Decrementing semaphore \n");  </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sem_wait(sem);</a:t>
            </a:r>
            <a:endParaRPr b="0" lang="en-GB" sz="700" spc="-1" strike="noStrike">
              <a:latin typeface="Arial"/>
            </a:endParaRPr>
          </a:p>
          <a:p>
            <a:pPr>
              <a:lnSpc>
                <a:spcPct val="100000"/>
              </a:lnSpc>
              <a:buNone/>
            </a:pPr>
            <a:r>
              <a:rPr b="0" lang="en-GB" sz="700" spc="-1" strike="noStrike">
                <a:latin typeface="Bitstream Vera Sans Mono"/>
                <a:ea typeface="DejaVu Sans"/>
              </a:rPr>
              <a:t>}</a:t>
            </a:r>
            <a:endParaRPr b="0" lang="en-GB" sz="700" spc="-1" strike="noStrike">
              <a:latin typeface="Arial"/>
            </a:endParaRPr>
          </a:p>
          <a:p>
            <a:pPr>
              <a:lnSpc>
                <a:spcPct val="100000"/>
              </a:lnSpc>
              <a:buNone/>
            </a:pPr>
            <a:r>
              <a:rPr b="0" lang="en-GB" sz="700" spc="-1" strike="noStrike">
                <a:latin typeface="Bitstream Vera Sans Mono"/>
                <a:ea typeface="DejaVu Sans"/>
              </a:rPr>
              <a:t>else if (op == 2){</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printf("Clearing up named semaphore \n");  </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sem_close(sem);               // close the sem</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sem_unlink(semname);          // remove  it from  system</a:t>
            </a:r>
            <a:endParaRPr b="0" lang="en-GB" sz="700" spc="-1" strike="noStrike">
              <a:latin typeface="Arial"/>
            </a:endParaRPr>
          </a:p>
          <a:p>
            <a:pPr>
              <a:lnSpc>
                <a:spcPct val="100000"/>
              </a:lnSpc>
              <a:buNone/>
            </a:pPr>
            <a:r>
              <a:rPr b="0" lang="en-GB" sz="700" spc="-1" strike="noStrike">
                <a:latin typeface="Bitstream Vera Sans Mono"/>
                <a:ea typeface="DejaVu Sans"/>
              </a:rPr>
              <a:t>  </a:t>
            </a:r>
            <a:r>
              <a:rPr b="0" lang="en-GB" sz="700" spc="-1" strike="noStrike">
                <a:latin typeface="Bitstream Vera Sans Mono"/>
                <a:ea typeface="DejaVu Sans"/>
              </a:rPr>
              <a:t>exit(1);</a:t>
            </a:r>
            <a:endParaRPr b="0" lang="en-GB" sz="700" spc="-1" strike="noStrike">
              <a:latin typeface="Arial"/>
            </a:endParaRPr>
          </a:p>
          <a:p>
            <a:pPr>
              <a:lnSpc>
                <a:spcPct val="100000"/>
              </a:lnSpc>
              <a:buNone/>
            </a:pPr>
            <a:r>
              <a:rPr b="0" lang="en-GB" sz="700" spc="-1" strike="noStrike">
                <a:latin typeface="Bitstream Vera Sans Mono"/>
                <a:ea typeface="DejaVu Sans"/>
              </a:rPr>
              <a:t>}</a:t>
            </a:r>
            <a:endParaRPr b="0" lang="en-GB" sz="700" spc="-1" strike="noStrike">
              <a:latin typeface="Arial"/>
            </a:endParaRPr>
          </a:p>
          <a:p>
            <a:pPr>
              <a:lnSpc>
                <a:spcPct val="100000"/>
              </a:lnSpc>
              <a:buNone/>
            </a:pPr>
            <a:r>
              <a:rPr b="0" lang="en-GB" sz="700" spc="-1" strike="noStrike">
                <a:latin typeface="Bitstream Vera Sans Mono"/>
                <a:ea typeface="DejaVu Sans"/>
              </a:rPr>
              <a:t>else printf("Not defined operation!\n");</a:t>
            </a:r>
            <a:endParaRPr b="0" lang="en-GB" sz="700" spc="-1" strike="noStrike">
              <a:latin typeface="Arial"/>
            </a:endParaRPr>
          </a:p>
          <a:p>
            <a:pPr>
              <a:lnSpc>
                <a:spcPct val="100000"/>
              </a:lnSpc>
              <a:buNone/>
            </a:pPr>
            <a:endParaRPr b="0" lang="en-GB" sz="700" spc="-1" strike="noStrike">
              <a:latin typeface="Arial"/>
            </a:endParaRPr>
          </a:p>
          <a:p>
            <a:pPr>
              <a:lnSpc>
                <a:spcPct val="100000"/>
              </a:lnSpc>
              <a:buNone/>
            </a:pPr>
            <a:r>
              <a:rPr b="0" lang="en-GB" sz="700" spc="-1" strike="noStrike">
                <a:latin typeface="Bitstream Vera Sans Mono"/>
                <a:ea typeface="DejaVu Sans"/>
              </a:rPr>
              <a:t>sem_getvalue(sem, &amp;val);</a:t>
            </a:r>
            <a:endParaRPr b="0" lang="en-GB" sz="700" spc="-1" strike="noStrike">
              <a:latin typeface="Arial"/>
            </a:endParaRPr>
          </a:p>
          <a:p>
            <a:pPr>
              <a:lnSpc>
                <a:spcPct val="100000"/>
              </a:lnSpc>
              <a:buNone/>
            </a:pPr>
            <a:r>
              <a:rPr b="0" lang="en-GB" sz="700" spc="-1" strike="noStrike">
                <a:latin typeface="Bitstream Vera Sans Mono"/>
                <a:ea typeface="DejaVu Sans"/>
              </a:rPr>
              <a:t>printf("Semaphore’s current value is %d\n", val);  </a:t>
            </a:r>
            <a:endParaRPr b="0" lang="en-GB" sz="700" spc="-1" strike="noStrike">
              <a:latin typeface="Arial"/>
            </a:endParaRPr>
          </a:p>
          <a:p>
            <a:pPr>
              <a:lnSpc>
                <a:spcPct val="100000"/>
              </a:lnSpc>
              <a:buNone/>
            </a:pPr>
            <a:r>
              <a:rPr b="0" lang="en-GB" sz="700" spc="-1" strike="noStrike">
                <a:latin typeface="Bitstream Vera Sans Mono"/>
                <a:ea typeface="DejaVu Sans"/>
              </a:rPr>
              <a:t>sem_close(sem);</a:t>
            </a:r>
            <a:endParaRPr b="0" lang="en-GB" sz="700" spc="-1" strike="noStrike">
              <a:latin typeface="Arial"/>
            </a:endParaRPr>
          </a:p>
          <a:p>
            <a:pPr>
              <a:lnSpc>
                <a:spcPct val="100000"/>
              </a:lnSpc>
              <a:buNone/>
            </a:pPr>
            <a:r>
              <a:rPr b="0" lang="en-GB" sz="700" spc="-1" strike="noStrike">
                <a:latin typeface="Bitstream Vera Sans Mono"/>
                <a:ea typeface="DejaVu Sans"/>
              </a:rPr>
              <a:t>return(0);</a:t>
            </a:r>
            <a:endParaRPr b="0" lang="en-GB" sz="700" spc="-1" strike="noStrike">
              <a:latin typeface="Arial"/>
            </a:endParaRPr>
          </a:p>
          <a:p>
            <a:pPr>
              <a:lnSpc>
                <a:spcPct val="100000"/>
              </a:lnSpc>
              <a:buNone/>
            </a:pPr>
            <a:r>
              <a:rPr b="0" lang="en-GB" sz="700" spc="-1" strike="noStrike">
                <a:latin typeface="Bitstream Vera Sans Mono"/>
                <a:ea typeface="DejaVu Sans"/>
              </a:rPr>
              <a:t>}</a:t>
            </a:r>
            <a:endParaRPr b="0" lang="en-GB" sz="7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95400" y="255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55" strike="noStrike">
                <a:solidFill>
                  <a:srgbClr val="3232b2"/>
                </a:solidFill>
                <a:latin typeface="Trebuchet MS"/>
              </a:rPr>
              <a:t>Execution</a:t>
            </a:r>
            <a:r>
              <a:rPr b="1" i="1" lang="en-GB" sz="1400" spc="-15" strike="noStrike">
                <a:solidFill>
                  <a:srgbClr val="3232b2"/>
                </a:solidFill>
                <a:latin typeface="Trebuchet MS"/>
              </a:rPr>
              <a:t> </a:t>
            </a:r>
            <a:r>
              <a:rPr b="1" i="1" lang="en-GB" sz="1400" spc="-46" strike="noStrike">
                <a:solidFill>
                  <a:srgbClr val="3232b2"/>
                </a:solidFill>
                <a:latin typeface="Trebuchet MS"/>
              </a:rPr>
              <a:t>Outcome - I</a:t>
            </a:r>
            <a:endParaRPr b="0" lang="en-GB" sz="1400" spc="-1" strike="noStrike">
              <a:latin typeface="Arial"/>
            </a:endParaRPr>
          </a:p>
        </p:txBody>
      </p:sp>
      <p:sp>
        <p:nvSpPr>
          <p:cNvPr id="196" name="object 3"/>
          <p:cNvSpPr/>
          <p:nvPr/>
        </p:nvSpPr>
        <p:spPr>
          <a:xfrm>
            <a:off x="145080" y="586440"/>
            <a:ext cx="4354920" cy="2689200"/>
          </a:xfrm>
          <a:custGeom>
            <a:avLst/>
            <a:gdLst/>
            <a:ahLst/>
            <a:rect l="l" t="t" r="r" b="b"/>
            <a:pathLst>
              <a:path w="3889375" h="887094">
                <a:moveTo>
                  <a:pt x="3889248" y="0"/>
                </a:moveTo>
                <a:lnTo>
                  <a:pt x="0" y="0"/>
                </a:lnTo>
                <a:lnTo>
                  <a:pt x="0" y="88392"/>
                </a:lnTo>
                <a:lnTo>
                  <a:pt x="0" y="89928"/>
                </a:lnTo>
                <a:lnTo>
                  <a:pt x="0" y="886980"/>
                </a:lnTo>
                <a:lnTo>
                  <a:pt x="3889248" y="886980"/>
                </a:lnTo>
                <a:lnTo>
                  <a:pt x="3889248" y="88392"/>
                </a:lnTo>
                <a:lnTo>
                  <a:pt x="3889248" y="0"/>
                </a:lnTo>
                <a:close/>
              </a:path>
            </a:pathLst>
          </a:custGeom>
          <a:solidFill>
            <a:srgbClr val="e4e4e4"/>
          </a:solidFill>
          <a:ln w="0">
            <a:noFill/>
          </a:ln>
        </p:spPr>
        <p:style>
          <a:lnRef idx="0"/>
          <a:fillRef idx="0"/>
          <a:effectRef idx="0"/>
          <a:fontRef idx="minor"/>
        </p:style>
      </p:sp>
      <p:sp>
        <p:nvSpPr>
          <p:cNvPr id="197" name="object 6"/>
          <p:cNvSpPr/>
          <p:nvPr/>
        </p:nvSpPr>
        <p:spPr>
          <a:xfrm>
            <a:off x="209160" y="586440"/>
            <a:ext cx="4290840" cy="2611080"/>
          </a:xfrm>
          <a:prstGeom prst="rect">
            <a:avLst/>
          </a:prstGeom>
          <a:noFill/>
          <a:ln w="0">
            <a:noFill/>
          </a:ln>
        </p:spPr>
        <p:style>
          <a:lnRef idx="0"/>
          <a:fillRef idx="0"/>
          <a:effectRef idx="0"/>
          <a:fontRef idx="minor"/>
        </p:style>
        <p:txBody>
          <a:bodyPr lIns="0" rIns="0" tIns="12240" bIns="0" anchor="t">
            <a:spAutoFit/>
          </a:bodyPr>
          <a:p>
            <a:pPr marL="14040">
              <a:lnSpc>
                <a:spcPts val="709"/>
              </a:lnSpc>
              <a:spcBef>
                <a:spcPts val="96"/>
              </a:spcBef>
              <a:buNone/>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P</a:t>
            </a:r>
            <a:r>
              <a:rPr b="0" lang="en-GB" sz="600" spc="32" strike="noStrike">
                <a:solidFill>
                  <a:srgbClr val="000000"/>
                </a:solidFill>
                <a:latin typeface="Bitstream Vera Sans Mono"/>
                <a:ea typeface="DejaVu Sans"/>
              </a:rPr>
              <a:t>o</a:t>
            </a:r>
            <a:r>
              <a:rPr b="0" lang="en-GB" sz="600" spc="111" strike="noStrike">
                <a:solidFill>
                  <a:srgbClr val="000000"/>
                </a:solidFill>
                <a:latin typeface="Bitstream Vera Sans Mono"/>
                <a:ea typeface="DejaVu Sans"/>
              </a:rPr>
              <a:t>s</a:t>
            </a:r>
            <a:r>
              <a:rPr b="0" lang="en-GB" sz="600" spc="205" strike="noStrike">
                <a:solidFill>
                  <a:srgbClr val="000000"/>
                </a:solidFill>
                <a:latin typeface="Bitstream Vera Sans Mono"/>
                <a:ea typeface="DejaVu Sans"/>
              </a:rPr>
              <a:t>i</a:t>
            </a:r>
            <a:r>
              <a:rPr b="0" lang="en-GB" sz="600" spc="86" strike="noStrike">
                <a:solidFill>
                  <a:srgbClr val="000000"/>
                </a:solidFill>
                <a:latin typeface="Bitstream Vera Sans Mono"/>
                <a:ea typeface="DejaVu Sans"/>
              </a:rPr>
              <a:t>x</a:t>
            </a:r>
            <a:r>
              <a:rPr b="0" lang="en-GB" sz="600" spc="72"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111"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 </a:t>
            </a:r>
            <a:r>
              <a:rPr b="0" lang="en-GB" sz="600" spc="197" strike="noStrike">
                <a:solidFill>
                  <a:srgbClr val="000000"/>
                </a:solidFill>
                <a:latin typeface="Bitstream Vera Sans Mono"/>
                <a:ea typeface="DejaVu Sans"/>
              </a:rPr>
              <a:t>l</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d</a:t>
            </a:r>
            <a:r>
              <a:rPr b="0" lang="en-GB" sz="600" spc="35" strike="noStrike">
                <a:solidFill>
                  <a:srgbClr val="000000"/>
                </a:solidFill>
                <a:latin typeface="Bitstream Vera Sans Mono"/>
                <a:ea typeface="DejaVu Sans"/>
              </a:rPr>
              <a:t>e</a:t>
            </a:r>
            <a:r>
              <a:rPr b="0" lang="en-GB" sz="600" spc="26" strike="noStrike">
                <a:solidFill>
                  <a:srgbClr val="000000"/>
                </a:solidFill>
                <a:latin typeface="Bitstream Vera Sans Mono"/>
                <a:ea typeface="DejaVu Sans"/>
              </a:rPr>
              <a:t>v</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21"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endParaRPr b="0" lang="en-GB" sz="600" spc="-1" strike="noStrike">
              <a:latin typeface="Bitstream Vera Sans Mono"/>
            </a:endParaRPr>
          </a:p>
          <a:p>
            <a:pPr marL="12600">
              <a:lnSpc>
                <a:spcPts val="700"/>
              </a:lnSpc>
              <a:buNone/>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102407023</a:t>
            </a:r>
            <a:r>
              <a:rPr b="0" lang="en-GB" sz="600" spc="-1" strike="noStrike">
                <a:solidFill>
                  <a:srgbClr val="000000"/>
                </a:solidFill>
                <a:latin typeface="Bitstream Vera Sans Mono"/>
                <a:ea typeface="DejaVu Sans"/>
              </a:rPr>
              <a:t>3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129444233</a:t>
            </a:r>
            <a:r>
              <a:rPr b="0" lang="en-GB" sz="600" spc="-1" strike="noStrike">
                <a:solidFill>
                  <a:srgbClr val="000000"/>
                </a:solidFill>
                <a:latin typeface="Bitstream Vera Sans Mono"/>
                <a:ea typeface="DejaVu Sans"/>
              </a:rPr>
              <a:t>7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292783693</a:t>
            </a:r>
            <a:r>
              <a:rPr b="0" lang="en-GB" sz="600" spc="-1" strike="noStrike">
                <a:solidFill>
                  <a:srgbClr val="000000"/>
                </a:solidFill>
                <a:latin typeface="Bitstream Vera Sans Mono"/>
                <a:ea typeface="DejaVu Sans"/>
              </a:rPr>
              <a:t>5</a:t>
            </a:r>
            <a:endParaRPr b="0" lang="en-GB" sz="600" spc="-1" strike="noStrike">
              <a:latin typeface="Bitstream Vera Sans Mono"/>
            </a:endParaRPr>
          </a:p>
          <a:p>
            <a:pPr marL="14040" indent="-1800">
              <a:lnSpc>
                <a:spcPts val="700"/>
              </a:lnSpc>
              <a:spcBef>
                <a:spcPts val="34"/>
              </a:spcBef>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127484811</a:t>
            </a:r>
            <a:r>
              <a:rPr b="0" lang="en-GB" sz="600" spc="-1" strike="noStrike">
                <a:solidFill>
                  <a:srgbClr val="000000"/>
                </a:solidFill>
                <a:latin typeface="Bitstream Vera Sans Mono"/>
                <a:ea typeface="DejaVu Sans"/>
              </a:rPr>
              <a:t>2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230558889</a:t>
            </a:r>
            <a:r>
              <a:rPr b="0" lang="en-GB" sz="600" spc="-1" strike="noStrike">
                <a:solidFill>
                  <a:srgbClr val="000000"/>
                </a:solidFill>
                <a:latin typeface="Bitstream Vera Sans Mono"/>
                <a:ea typeface="DejaVu Sans"/>
              </a:rPr>
              <a:t>4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388886654</a:t>
            </a:r>
            <a:r>
              <a:rPr b="0" lang="en-GB" sz="600" spc="-1" strike="noStrike">
                <a:solidFill>
                  <a:srgbClr val="000000"/>
                </a:solidFill>
                <a:latin typeface="Bitstream Vera Sans Mono"/>
                <a:ea typeface="DejaVu Sans"/>
              </a:rPr>
              <a:t>4  </a:t>
            </a:r>
            <a:endParaRPr b="0" lang="en-GB" sz="600" spc="-1" strike="noStrike">
              <a:latin typeface="Bitstream Vera Sans Mono"/>
            </a:endParaRPr>
          </a:p>
          <a:p>
            <a:pPr marL="14040" indent="-1800">
              <a:lnSpc>
                <a:spcPts val="700"/>
              </a:lnSpc>
              <a:spcBef>
                <a:spcPts val="34"/>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51"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352"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a:t>
            </a:r>
            <a:endParaRPr b="0" lang="en-GB" sz="600" spc="-1" strike="noStrike">
              <a:latin typeface="Bitstream Vera Sans Mono"/>
            </a:endParaRPr>
          </a:p>
          <a:p>
            <a:pPr marL="14040" indent="-1800">
              <a:lnSpc>
                <a:spcPts val="660"/>
              </a:lnSpc>
              <a:buNone/>
              <a:tabLst>
                <a:tab algn="l" pos="0"/>
              </a:tabLst>
            </a:pPr>
            <a:r>
              <a:rPr b="0" lang="en-GB" sz="600" spc="72" strike="noStrike">
                <a:solidFill>
                  <a:srgbClr val="000000"/>
                </a:solidFill>
                <a:latin typeface="Bitstream Vera Sans Mono"/>
                <a:ea typeface="DejaVu Sans"/>
              </a:rPr>
              <a:t>created </a:t>
            </a:r>
            <a:r>
              <a:rPr b="0" lang="en-GB" sz="600" spc="77"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new</a:t>
            </a:r>
            <a:r>
              <a:rPr b="0" lang="en-GB" sz="600" spc="31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r>
              <a:rPr b="0" lang="en-GB" sz="600" spc="-32"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a:t>
            </a:r>
            <a:endParaRPr b="0" lang="en-GB" sz="600" spc="-1" strike="noStrike">
              <a:latin typeface="Bitstream Vera Sans Mono"/>
            </a:endParaRPr>
          </a:p>
          <a:p>
            <a:pPr marL="14040" indent="-1800">
              <a:lnSpc>
                <a:spcPts val="700"/>
              </a:lnSpc>
              <a:spcBef>
                <a:spcPts val="31"/>
              </a:spcBef>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1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a:t>
            </a:r>
            <a:r>
              <a:rPr b="0" lang="en-GB" sz="600" spc="106" strike="noStrike">
                <a:solidFill>
                  <a:srgbClr val="000000"/>
                </a:solidFill>
                <a:latin typeface="Bitstream Vera Sans Mono"/>
                <a:ea typeface="DejaVu Sans"/>
              </a:rPr>
              <a:t> </a:t>
            </a:r>
            <a:r>
              <a:rPr b="0" lang="en-GB" sz="600" spc="86" strike="noStrike">
                <a:solidFill>
                  <a:srgbClr val="000000"/>
                </a:solidFill>
                <a:latin typeface="Bitstream Vera Sans Mono"/>
                <a:ea typeface="DejaVu Sans"/>
              </a:rPr>
              <a:t>action</a:t>
            </a:r>
            <a:r>
              <a:rPr b="0" lang="en-GB" sz="600" spc="3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a:t>
            </a:r>
            <a:r>
              <a:rPr b="0" lang="en-GB" sz="600" spc="14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8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 </a:t>
            </a:r>
            <a:r>
              <a:rPr b="0" lang="en-GB" sz="600" spc="-126"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ts val="700"/>
              </a:lnSpc>
              <a:spcBef>
                <a:spcPts val="31"/>
              </a:spcBef>
              <a:buNone/>
              <a:tabLst>
                <a:tab algn="l" pos="0"/>
              </a:tabLst>
            </a:pPr>
            <a:r>
              <a:rPr b="0" lang="en-GB" sz="600" spc="72" strike="noStrike">
                <a:solidFill>
                  <a:srgbClr val="000000"/>
                </a:solidFill>
                <a:latin typeface="Bitstream Vera Sans Mono"/>
                <a:ea typeface="DejaVu Sans"/>
              </a:rPr>
              <a:t>incrementing</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60"/>
              </a:lnSpc>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07" strike="noStrike">
                <a:solidFill>
                  <a:srgbClr val="000000"/>
                </a:solidFill>
                <a:latin typeface="Bitstream Vera Sans Mono"/>
                <a:ea typeface="DejaVu Sans"/>
              </a:rPr>
              <a:t> </a:t>
            </a:r>
            <a:r>
              <a:rPr b="0" lang="en-GB" sz="600" spc="80" strike="noStrike">
                <a:solidFill>
                  <a:srgbClr val="000000"/>
                </a:solidFill>
                <a:latin typeface="Bitstream Vera Sans Mono"/>
                <a:ea typeface="DejaVu Sans"/>
              </a:rPr>
              <a:t>current </a:t>
            </a:r>
            <a:r>
              <a:rPr b="0" lang="en-GB" sz="600" spc="94"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 </a:t>
            </a:r>
            <a:r>
              <a:rPr b="0" lang="en-GB" sz="600" spc="12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9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a:t>
            </a:r>
            <a:endParaRPr b="0" lang="en-GB" sz="600" spc="-1" strike="noStrike">
              <a:latin typeface="Bitstream Vera Sans Mono"/>
            </a:endParaRPr>
          </a:p>
          <a:p>
            <a:pPr marL="14040" indent="-1800">
              <a:lnSpc>
                <a:spcPts val="694"/>
              </a:lnSpc>
              <a:buNone/>
              <a:tabLst>
                <a:tab algn="l" pos="0"/>
              </a:tabLst>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P</a:t>
            </a:r>
            <a:r>
              <a:rPr b="0" lang="en-GB" sz="600" spc="32" strike="noStrike">
                <a:solidFill>
                  <a:srgbClr val="000000"/>
                </a:solidFill>
                <a:latin typeface="Bitstream Vera Sans Mono"/>
                <a:ea typeface="DejaVu Sans"/>
              </a:rPr>
              <a:t>o</a:t>
            </a:r>
            <a:r>
              <a:rPr b="0" lang="en-GB" sz="600" spc="111" strike="noStrike">
                <a:solidFill>
                  <a:srgbClr val="000000"/>
                </a:solidFill>
                <a:latin typeface="Bitstream Vera Sans Mono"/>
                <a:ea typeface="DejaVu Sans"/>
              </a:rPr>
              <a:t>s</a:t>
            </a:r>
            <a:r>
              <a:rPr b="0" lang="en-GB" sz="600" spc="205" strike="noStrike">
                <a:solidFill>
                  <a:srgbClr val="000000"/>
                </a:solidFill>
                <a:latin typeface="Bitstream Vera Sans Mono"/>
                <a:ea typeface="DejaVu Sans"/>
              </a:rPr>
              <a:t>i</a:t>
            </a:r>
            <a:r>
              <a:rPr b="0" lang="en-GB" sz="600" spc="86" strike="noStrike">
                <a:solidFill>
                  <a:srgbClr val="000000"/>
                </a:solidFill>
                <a:latin typeface="Bitstream Vera Sans Mono"/>
                <a:ea typeface="DejaVu Sans"/>
              </a:rPr>
              <a:t>x</a:t>
            </a:r>
            <a:r>
              <a:rPr b="0" lang="en-GB" sz="600" spc="72"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111"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 </a:t>
            </a:r>
            <a:r>
              <a:rPr b="0" lang="en-GB" sz="600" spc="197" strike="noStrike">
                <a:solidFill>
                  <a:srgbClr val="000000"/>
                </a:solidFill>
                <a:latin typeface="Bitstream Vera Sans Mono"/>
                <a:ea typeface="DejaVu Sans"/>
              </a:rPr>
              <a:t>l</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d</a:t>
            </a:r>
            <a:r>
              <a:rPr b="0" lang="en-GB" sz="600" spc="35" strike="noStrike">
                <a:solidFill>
                  <a:srgbClr val="000000"/>
                </a:solidFill>
                <a:latin typeface="Bitstream Vera Sans Mono"/>
                <a:ea typeface="DejaVu Sans"/>
              </a:rPr>
              <a:t>e</a:t>
            </a:r>
            <a:r>
              <a:rPr b="0" lang="en-GB" sz="600" spc="26" strike="noStrike">
                <a:solidFill>
                  <a:srgbClr val="000000"/>
                </a:solidFill>
                <a:latin typeface="Bitstream Vera Sans Mono"/>
                <a:ea typeface="DejaVu Sans"/>
              </a:rPr>
              <a:t>v</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21"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endParaRPr b="0" lang="en-GB" sz="600" spc="-1" strike="noStrike">
              <a:latin typeface="Bitstream Vera Sans Mono"/>
            </a:endParaRPr>
          </a:p>
          <a:p>
            <a:pPr marL="12600" indent="-1800">
              <a:lnSpc>
                <a:spcPts val="700"/>
              </a:lnSpc>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102407023</a:t>
            </a:r>
            <a:r>
              <a:rPr b="0" lang="en-GB" sz="600" spc="-1" strike="noStrike">
                <a:solidFill>
                  <a:srgbClr val="000000"/>
                </a:solidFill>
                <a:latin typeface="Bitstream Vera Sans Mono"/>
                <a:ea typeface="DejaVu Sans"/>
              </a:rPr>
              <a:t>3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129444233</a:t>
            </a:r>
            <a:r>
              <a:rPr b="0" lang="en-GB" sz="600" spc="-1" strike="noStrike">
                <a:solidFill>
                  <a:srgbClr val="000000"/>
                </a:solidFill>
                <a:latin typeface="Bitstream Vera Sans Mono"/>
                <a:ea typeface="DejaVu Sans"/>
              </a:rPr>
              <a:t>7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 shm-2927836935   sem.delis </a:t>
            </a:r>
            <a:endParaRPr b="0" lang="en-GB" sz="600" spc="-1" strike="noStrike">
              <a:latin typeface="Bitstream Vera Sans Mono"/>
            </a:endParaRPr>
          </a:p>
          <a:p>
            <a:pPr marL="14040" indent="-1800">
              <a:lnSpc>
                <a:spcPts val="700"/>
              </a:lnSpc>
              <a:spcBef>
                <a:spcPts val="31"/>
              </a:spcBef>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127484811</a:t>
            </a:r>
            <a:r>
              <a:rPr b="0" lang="en-GB" sz="600" spc="-1" strike="noStrike">
                <a:solidFill>
                  <a:srgbClr val="000000"/>
                </a:solidFill>
                <a:latin typeface="Bitstream Vera Sans Mono"/>
                <a:ea typeface="DejaVu Sans"/>
              </a:rPr>
              <a:t>2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230558889</a:t>
            </a:r>
            <a:r>
              <a:rPr b="0" lang="en-GB" sz="600" spc="-1" strike="noStrike">
                <a:solidFill>
                  <a:srgbClr val="000000"/>
                </a:solidFill>
                <a:latin typeface="Bitstream Vera Sans Mono"/>
                <a:ea typeface="DejaVu Sans"/>
              </a:rPr>
              <a:t>4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388886654</a:t>
            </a:r>
            <a:r>
              <a:rPr b="0" lang="en-GB" sz="600" spc="-1" strike="noStrike">
                <a:solidFill>
                  <a:srgbClr val="000000"/>
                </a:solidFill>
                <a:latin typeface="Bitstream Vera Sans Mono"/>
                <a:ea typeface="DejaVu Sans"/>
              </a:rPr>
              <a:t>4  </a:t>
            </a:r>
            <a:endParaRPr b="0" lang="en-GB" sz="600" spc="-1" strike="noStrike">
              <a:latin typeface="Bitstream Vera Sans Mono"/>
            </a:endParaRPr>
          </a:p>
          <a:p>
            <a:pPr marL="14040" indent="-1800">
              <a:lnSpc>
                <a:spcPts val="700"/>
              </a:lnSpc>
              <a:spcBef>
                <a:spcPts val="31"/>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4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12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-1</a:t>
            </a:r>
            <a:endParaRPr b="0" lang="en-GB" sz="600" spc="-1" strike="noStrike">
              <a:latin typeface="Bitstream Vera Sans Mono"/>
            </a:endParaRPr>
          </a:p>
          <a:p>
            <a:pPr marL="14040" indent="-1800">
              <a:lnSpc>
                <a:spcPts val="660"/>
              </a:lnSpc>
              <a:buNone/>
              <a:tabLst>
                <a:tab algn="l" pos="0"/>
              </a:tabLst>
            </a:pP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pho</a:t>
            </a:r>
            <a:r>
              <a:rPr b="0" lang="en-GB" sz="600" spc="137" strike="noStrike">
                <a:solidFill>
                  <a:srgbClr val="000000"/>
                </a:solidFill>
                <a:latin typeface="Bitstream Vera Sans Mono"/>
                <a:ea typeface="DejaVu Sans"/>
              </a:rPr>
              <a:t>r</a:t>
            </a:r>
            <a:r>
              <a:rPr b="0" lang="en-GB" sz="600" spc="-1" strike="noStrike">
                <a:solidFill>
                  <a:srgbClr val="000000"/>
                </a:solidFill>
                <a:latin typeface="Bitstream Vera Sans Mono"/>
                <a:ea typeface="DejaVu Sans"/>
              </a:rPr>
              <a:t>e   </a:t>
            </a:r>
            <a:r>
              <a:rPr b="0" lang="en-GB" sz="600" spc="-35"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pp</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137" strike="noStrike">
                <a:solidFill>
                  <a:srgbClr val="000000"/>
                </a:solidFill>
                <a:latin typeface="Bitstream Vera Sans Mono"/>
                <a:ea typeface="DejaVu Sans"/>
              </a:rPr>
              <a:t>r</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 </a:t>
            </a:r>
            <a:r>
              <a:rPr b="0" lang="en-GB" sz="600" spc="137"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o   </a:t>
            </a:r>
            <a:r>
              <a:rPr b="0" lang="en-GB" sz="600" spc="-6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e</a:t>
            </a:r>
            <a:r>
              <a:rPr b="0" lang="en-GB" sz="600" spc="77" strike="noStrike">
                <a:solidFill>
                  <a:srgbClr val="000000"/>
                </a:solidFill>
                <a:latin typeface="Bitstream Vera Sans Mono"/>
                <a:ea typeface="DejaVu Sans"/>
              </a:rPr>
              <a:t>x</a:t>
            </a:r>
            <a:r>
              <a:rPr b="0" lang="en-GB" sz="600" spc="197" strike="noStrike">
                <a:solidFill>
                  <a:srgbClr val="000000"/>
                </a:solidFill>
                <a:latin typeface="Bitstream Vera Sans Mono"/>
                <a:ea typeface="DejaVu Sans"/>
              </a:rPr>
              <a:t>i</a:t>
            </a:r>
            <a:r>
              <a:rPr b="0" lang="en-GB" sz="600" spc="100" strike="noStrike">
                <a:solidFill>
                  <a:srgbClr val="000000"/>
                </a:solidFill>
                <a:latin typeface="Bitstream Vera Sans Mono"/>
                <a:ea typeface="DejaVu Sans"/>
              </a:rPr>
              <a:t>s</a:t>
            </a:r>
            <a:r>
              <a:rPr b="0" lang="en-GB" sz="600" spc="94"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l</a:t>
            </a:r>
            <a:r>
              <a:rPr b="0" lang="en-GB" sz="600" spc="137"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6" strike="noStrike">
                <a:solidFill>
                  <a:srgbClr val="000000"/>
                </a:solidFill>
                <a:latin typeface="Bitstream Vera Sans Mono"/>
                <a:ea typeface="DejaVu Sans"/>
              </a:rPr>
              <a:t>y</a:t>
            </a:r>
            <a:r>
              <a:rPr b="0" lang="en-GB" sz="600" spc="-35"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a:t>
            </a:r>
            <a:endParaRPr b="0" lang="en-GB" sz="600" spc="-1" strike="noStrike">
              <a:latin typeface="Bitstream Vera Sans Mono"/>
            </a:endParaRPr>
          </a:p>
          <a:p>
            <a:pPr marL="14040" indent="-1800">
              <a:lnSpc>
                <a:spcPts val="700"/>
              </a:lnSpc>
              <a:spcBef>
                <a:spcPts val="31"/>
              </a:spcBef>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1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a:t>
            </a:r>
            <a:r>
              <a:rPr b="0" lang="en-GB" sz="600" spc="106" strike="noStrike">
                <a:solidFill>
                  <a:srgbClr val="000000"/>
                </a:solidFill>
                <a:latin typeface="Bitstream Vera Sans Mono"/>
                <a:ea typeface="DejaVu Sans"/>
              </a:rPr>
              <a:t> </a:t>
            </a:r>
            <a:r>
              <a:rPr b="0" lang="en-GB" sz="600" spc="86" strike="noStrike">
                <a:solidFill>
                  <a:srgbClr val="000000"/>
                </a:solidFill>
                <a:latin typeface="Bitstream Vera Sans Mono"/>
                <a:ea typeface="DejaVu Sans"/>
              </a:rPr>
              <a:t>action</a:t>
            </a:r>
            <a:r>
              <a:rPr b="0" lang="en-GB" sz="600" spc="3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a:t>
            </a:r>
            <a:r>
              <a:rPr b="0" lang="en-GB" sz="600" spc="14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8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 </a:t>
            </a:r>
            <a:r>
              <a:rPr b="0" lang="en-GB" sz="600" spc="-126"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ts val="700"/>
              </a:lnSpc>
              <a:spcBef>
                <a:spcPts val="31"/>
              </a:spcBef>
              <a:buNone/>
              <a:tabLst>
                <a:tab algn="l" pos="0"/>
              </a:tabLst>
            </a:pPr>
            <a:r>
              <a:rPr b="0" lang="en-GB" sz="600" spc="55" strike="noStrike">
                <a:solidFill>
                  <a:srgbClr val="000000"/>
                </a:solidFill>
                <a:latin typeface="Bitstream Vera Sans Mono"/>
                <a:ea typeface="DejaVu Sans"/>
              </a:rPr>
              <a:t>decrementing</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60"/>
              </a:lnSpc>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07" strike="noStrike">
                <a:solidFill>
                  <a:srgbClr val="000000"/>
                </a:solidFill>
                <a:latin typeface="Bitstream Vera Sans Mono"/>
                <a:ea typeface="DejaVu Sans"/>
              </a:rPr>
              <a:t> </a:t>
            </a:r>
            <a:r>
              <a:rPr b="0" lang="en-GB" sz="600" spc="80" strike="noStrike">
                <a:solidFill>
                  <a:srgbClr val="000000"/>
                </a:solidFill>
                <a:latin typeface="Bitstream Vera Sans Mono"/>
                <a:ea typeface="DejaVu Sans"/>
              </a:rPr>
              <a:t>current </a:t>
            </a:r>
            <a:r>
              <a:rPr b="0" lang="en-GB" sz="600" spc="94"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 </a:t>
            </a:r>
            <a:r>
              <a:rPr b="0" lang="en-GB" sz="600" spc="12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9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a:t>
            </a:r>
            <a:endParaRPr b="0" lang="en-GB" sz="600" spc="-1" strike="noStrike">
              <a:latin typeface="Bitstream Vera Sans Mono"/>
            </a:endParaRPr>
          </a:p>
          <a:p>
            <a:pPr marL="14040" indent="-1800">
              <a:lnSpc>
                <a:spcPct val="97000"/>
              </a:lnSpc>
              <a:spcBef>
                <a:spcPts val="11"/>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57"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2"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6"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10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2  </a:t>
            </a:r>
            <a:endParaRPr b="0" lang="en-GB" sz="600" spc="-1" strike="noStrike">
              <a:latin typeface="Bitstream Vera Sans Mono"/>
            </a:endParaRPr>
          </a:p>
          <a:p>
            <a:pPr marL="14040" indent="-1800">
              <a:lnSpc>
                <a:spcPct val="97000"/>
              </a:lnSpc>
              <a:spcBef>
                <a:spcPts val="11"/>
              </a:spcBef>
              <a:buNone/>
              <a:tabLst>
                <a:tab algn="l" pos="0"/>
              </a:tabLst>
            </a:pP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pho</a:t>
            </a:r>
            <a:r>
              <a:rPr b="0" lang="en-GB" sz="600" spc="137" strike="noStrike">
                <a:solidFill>
                  <a:srgbClr val="000000"/>
                </a:solidFill>
                <a:latin typeface="Bitstream Vera Sans Mono"/>
                <a:ea typeface="DejaVu Sans"/>
              </a:rPr>
              <a:t>r</a:t>
            </a:r>
            <a:r>
              <a:rPr b="0" lang="en-GB" sz="600" spc="-1" strike="noStrike">
                <a:solidFill>
                  <a:srgbClr val="000000"/>
                </a:solidFill>
                <a:latin typeface="Bitstream Vera Sans Mono"/>
                <a:ea typeface="DejaVu Sans"/>
              </a:rPr>
              <a:t>e   </a:t>
            </a:r>
            <a:r>
              <a:rPr b="0" lang="en-GB" sz="600" spc="-35"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pp</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137" strike="noStrike">
                <a:solidFill>
                  <a:srgbClr val="000000"/>
                </a:solidFill>
                <a:latin typeface="Bitstream Vera Sans Mono"/>
                <a:ea typeface="DejaVu Sans"/>
              </a:rPr>
              <a:t>r</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 </a:t>
            </a:r>
            <a:r>
              <a:rPr b="0" lang="en-GB" sz="600" spc="137"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o   </a:t>
            </a:r>
            <a:r>
              <a:rPr b="0" lang="en-GB" sz="600" spc="-6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e</a:t>
            </a:r>
            <a:r>
              <a:rPr b="0" lang="en-GB" sz="600" spc="77" strike="noStrike">
                <a:solidFill>
                  <a:srgbClr val="000000"/>
                </a:solidFill>
                <a:latin typeface="Bitstream Vera Sans Mono"/>
                <a:ea typeface="DejaVu Sans"/>
              </a:rPr>
              <a:t>x</a:t>
            </a:r>
            <a:r>
              <a:rPr b="0" lang="en-GB" sz="600" spc="197" strike="noStrike">
                <a:solidFill>
                  <a:srgbClr val="000000"/>
                </a:solidFill>
                <a:latin typeface="Bitstream Vera Sans Mono"/>
                <a:ea typeface="DejaVu Sans"/>
              </a:rPr>
              <a:t>i</a:t>
            </a:r>
            <a:r>
              <a:rPr b="0" lang="en-GB" sz="600" spc="100" strike="noStrike">
                <a:solidFill>
                  <a:srgbClr val="000000"/>
                </a:solidFill>
                <a:latin typeface="Bitstream Vera Sans Mono"/>
                <a:ea typeface="DejaVu Sans"/>
              </a:rPr>
              <a:t>s</a:t>
            </a:r>
            <a:r>
              <a:rPr b="0" lang="en-GB" sz="600" spc="94"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l</a:t>
            </a:r>
            <a:r>
              <a:rPr b="0" lang="en-GB" sz="600" spc="137"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6" strike="noStrike">
                <a:solidFill>
                  <a:srgbClr val="000000"/>
                </a:solidFill>
                <a:latin typeface="Bitstream Vera Sans Mono"/>
                <a:ea typeface="DejaVu Sans"/>
              </a:rPr>
              <a:t>y</a:t>
            </a:r>
            <a:r>
              <a:rPr b="0" lang="en-GB" sz="600" spc="-35" strike="noStrike">
                <a:solidFill>
                  <a:srgbClr val="000000"/>
                </a:solidFill>
                <a:latin typeface="Bitstream Vera Sans Mono"/>
                <a:ea typeface="DejaVu Sans"/>
              </a:rPr>
              <a:t> </a:t>
            </a:r>
            <a:r>
              <a:rPr b="0" lang="en-GB" sz="600" spc="77"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ct val="97000"/>
              </a:lnSpc>
              <a:spcBef>
                <a:spcPts val="11"/>
              </a:spcBef>
              <a:buNone/>
              <a:tabLst>
                <a:tab algn="l" pos="0"/>
              </a:tabLst>
            </a:pPr>
            <a:r>
              <a:rPr b="0" lang="en-GB" sz="600" spc="35" strike="noStrike">
                <a:solidFill>
                  <a:srgbClr val="000000"/>
                </a:solidFill>
                <a:latin typeface="Bitstream Vera Sans Mono"/>
                <a:ea typeface="DejaVu Sans"/>
              </a:rPr>
              <a:t>semaphore </a:t>
            </a:r>
            <a:r>
              <a:rPr b="0" lang="en-GB" sz="600" spc="126" strike="noStrike">
                <a:solidFill>
                  <a:srgbClr val="000000"/>
                </a:solidFill>
                <a:latin typeface="Bitstream Vera Sans Mono"/>
                <a:ea typeface="DejaVu Sans"/>
              </a:rPr>
              <a:t>’s</a:t>
            </a:r>
            <a:r>
              <a:rPr b="0" lang="en-GB" sz="600" spc="13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  </a:t>
            </a:r>
            <a:r>
              <a:rPr b="0" lang="en-GB" sz="600" spc="86" strike="noStrike">
                <a:solidFill>
                  <a:srgbClr val="000000"/>
                </a:solidFill>
                <a:latin typeface="Bitstream Vera Sans Mono"/>
                <a:ea typeface="DejaVu Sans"/>
              </a:rPr>
              <a:t>action  </a:t>
            </a:r>
            <a:r>
              <a:rPr b="0" lang="en-GB" sz="600" spc="66" strike="noStrike">
                <a:solidFill>
                  <a:srgbClr val="000000"/>
                </a:solidFill>
                <a:latin typeface="Bitstream Vera Sans Mono"/>
                <a:ea typeface="DejaVu Sans"/>
              </a:rPr>
              <a:t>value  </a:t>
            </a:r>
            <a:r>
              <a:rPr b="0" lang="en-GB" sz="600" spc="131" strike="noStrike">
                <a:solidFill>
                  <a:srgbClr val="000000"/>
                </a:solidFill>
                <a:latin typeface="Bitstream Vera Sans Mono"/>
                <a:ea typeface="DejaVu Sans"/>
              </a:rPr>
              <a:t>is  </a:t>
            </a:r>
            <a:r>
              <a:rPr b="0" lang="en-GB" sz="600" spc="-1" strike="noStrike">
                <a:solidFill>
                  <a:srgbClr val="000000"/>
                </a:solidFill>
                <a:latin typeface="Bitstream Vera Sans Mono"/>
                <a:ea typeface="DejaVu Sans"/>
              </a:rPr>
              <a:t>0  </a:t>
            </a:r>
            <a:endParaRPr b="0" lang="en-GB" sz="600" spc="-1" strike="noStrike">
              <a:latin typeface="Bitstream Vera Sans Mono"/>
            </a:endParaRPr>
          </a:p>
          <a:p>
            <a:pPr marL="14040" indent="-1800">
              <a:lnSpc>
                <a:spcPct val="97000"/>
              </a:lnSpc>
              <a:spcBef>
                <a:spcPts val="11"/>
              </a:spcBef>
              <a:buNone/>
              <a:tabLst>
                <a:tab algn="l" pos="0"/>
              </a:tabLst>
            </a:pPr>
            <a:r>
              <a:rPr b="0" lang="en-GB" sz="600" spc="100" strike="noStrike">
                <a:solidFill>
                  <a:srgbClr val="000000"/>
                </a:solidFill>
                <a:latin typeface="Bitstream Vera Sans Mono"/>
                <a:ea typeface="DejaVu Sans"/>
              </a:rPr>
              <a:t>clearing</a:t>
            </a:r>
            <a:r>
              <a:rPr b="0" lang="en-GB" sz="600" spc="3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up</a:t>
            </a:r>
            <a:r>
              <a:rPr b="0" lang="en-GB" sz="600" spc="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86"/>
              </a:lnSpc>
              <a:buNone/>
              <a:tabLst>
                <a:tab algn="l" pos="0"/>
              </a:tabLst>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P</a:t>
            </a:r>
            <a:r>
              <a:rPr b="0" lang="en-GB" sz="600" spc="32" strike="noStrike">
                <a:solidFill>
                  <a:srgbClr val="000000"/>
                </a:solidFill>
                <a:latin typeface="Bitstream Vera Sans Mono"/>
                <a:ea typeface="DejaVu Sans"/>
              </a:rPr>
              <a:t>o</a:t>
            </a:r>
            <a:r>
              <a:rPr b="0" lang="en-GB" sz="600" spc="111" strike="noStrike">
                <a:solidFill>
                  <a:srgbClr val="000000"/>
                </a:solidFill>
                <a:latin typeface="Bitstream Vera Sans Mono"/>
                <a:ea typeface="DejaVu Sans"/>
              </a:rPr>
              <a:t>s</a:t>
            </a:r>
            <a:r>
              <a:rPr b="0" lang="en-GB" sz="600" spc="205" strike="noStrike">
                <a:solidFill>
                  <a:srgbClr val="000000"/>
                </a:solidFill>
                <a:latin typeface="Bitstream Vera Sans Mono"/>
                <a:ea typeface="DejaVu Sans"/>
              </a:rPr>
              <a:t>i</a:t>
            </a:r>
            <a:r>
              <a:rPr b="0" lang="en-GB" sz="600" spc="86" strike="noStrike">
                <a:solidFill>
                  <a:srgbClr val="000000"/>
                </a:solidFill>
                <a:latin typeface="Bitstream Vera Sans Mono"/>
                <a:ea typeface="DejaVu Sans"/>
              </a:rPr>
              <a:t>x</a:t>
            </a:r>
            <a:r>
              <a:rPr b="0" lang="en-GB" sz="600" spc="72"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111"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 </a:t>
            </a:r>
            <a:r>
              <a:rPr b="0" lang="en-GB" sz="600" spc="197" strike="noStrike">
                <a:solidFill>
                  <a:srgbClr val="000000"/>
                </a:solidFill>
                <a:latin typeface="Bitstream Vera Sans Mono"/>
                <a:ea typeface="DejaVu Sans"/>
              </a:rPr>
              <a:t>l</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d</a:t>
            </a:r>
            <a:r>
              <a:rPr b="0" lang="en-GB" sz="600" spc="35" strike="noStrike">
                <a:solidFill>
                  <a:srgbClr val="000000"/>
                </a:solidFill>
                <a:latin typeface="Bitstream Vera Sans Mono"/>
                <a:ea typeface="DejaVu Sans"/>
              </a:rPr>
              <a:t>e</a:t>
            </a:r>
            <a:r>
              <a:rPr b="0" lang="en-GB" sz="600" spc="26" strike="noStrike">
                <a:solidFill>
                  <a:srgbClr val="000000"/>
                </a:solidFill>
                <a:latin typeface="Bitstream Vera Sans Mono"/>
                <a:ea typeface="DejaVu Sans"/>
              </a:rPr>
              <a:t>v</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21"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endParaRPr b="0" lang="en-GB" sz="600" spc="-1" strike="noStrike">
              <a:latin typeface="Bitstream Vera Sans Mono"/>
            </a:endParaRPr>
          </a:p>
          <a:p>
            <a:pPr marL="12600" indent="-1800">
              <a:lnSpc>
                <a:spcPts val="694"/>
              </a:lnSpc>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102407023</a:t>
            </a:r>
            <a:r>
              <a:rPr b="0" lang="en-GB" sz="600" spc="-1" strike="noStrike">
                <a:solidFill>
                  <a:srgbClr val="000000"/>
                </a:solidFill>
                <a:latin typeface="Bitstream Vera Sans Mono"/>
                <a:ea typeface="DejaVu Sans"/>
              </a:rPr>
              <a:t>3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129444233</a:t>
            </a:r>
            <a:r>
              <a:rPr b="0" lang="en-GB" sz="600" spc="-1" strike="noStrike">
                <a:solidFill>
                  <a:srgbClr val="000000"/>
                </a:solidFill>
                <a:latin typeface="Bitstream Vera Sans Mono"/>
                <a:ea typeface="DejaVu Sans"/>
              </a:rPr>
              <a:t>7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292783693</a:t>
            </a:r>
            <a:r>
              <a:rPr b="0" lang="en-GB" sz="600" spc="-1" strike="noStrike">
                <a:solidFill>
                  <a:srgbClr val="000000"/>
                </a:solidFill>
                <a:latin typeface="Bitstream Vera Sans Mono"/>
                <a:ea typeface="DejaVu Sans"/>
              </a:rPr>
              <a:t>5</a:t>
            </a:r>
            <a:endParaRPr b="0" lang="en-GB" sz="600" spc="-1" strike="noStrike">
              <a:latin typeface="Bitstream Vera Sans Mono"/>
            </a:endParaRPr>
          </a:p>
          <a:p>
            <a:pPr marL="14040" indent="-1800">
              <a:lnSpc>
                <a:spcPts val="700"/>
              </a:lnSpc>
              <a:spcBef>
                <a:spcPts val="26"/>
              </a:spcBef>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127484811</a:t>
            </a:r>
            <a:r>
              <a:rPr b="0" lang="en-GB" sz="600" spc="-1" strike="noStrike">
                <a:solidFill>
                  <a:srgbClr val="000000"/>
                </a:solidFill>
                <a:latin typeface="Bitstream Vera Sans Mono"/>
                <a:ea typeface="DejaVu Sans"/>
              </a:rPr>
              <a:t>2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230558889</a:t>
            </a:r>
            <a:r>
              <a:rPr b="0" lang="en-GB" sz="600" spc="-1" strike="noStrike">
                <a:solidFill>
                  <a:srgbClr val="000000"/>
                </a:solidFill>
                <a:latin typeface="Bitstream Vera Sans Mono"/>
                <a:ea typeface="DejaVu Sans"/>
              </a:rPr>
              <a:t>4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388886654</a:t>
            </a:r>
            <a:r>
              <a:rPr b="0" lang="en-GB" sz="600" spc="-1" strike="noStrike">
                <a:solidFill>
                  <a:srgbClr val="000000"/>
                </a:solidFill>
                <a:latin typeface="Bitstream Vera Sans Mono"/>
                <a:ea typeface="DejaVu Sans"/>
              </a:rPr>
              <a:t>4  </a:t>
            </a:r>
            <a:endParaRPr b="0" lang="en-GB" sz="600" spc="-1" strike="noStrike">
              <a:latin typeface="Bitstream Vera Sans Mono"/>
            </a:endParaRPr>
          </a:p>
          <a:p>
            <a:pPr marL="14040" indent="-1800">
              <a:lnSpc>
                <a:spcPts val="700"/>
              </a:lnSpc>
              <a:spcBef>
                <a:spcPts val="26"/>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51"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352"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a:t>
            </a:r>
            <a:endParaRPr b="0" lang="en-GB" sz="600" spc="-1" strike="noStrike">
              <a:latin typeface="Bitstream Vera Sans Mono"/>
            </a:endParaRPr>
          </a:p>
          <a:p>
            <a:pPr marL="14040" indent="-1800">
              <a:lnSpc>
                <a:spcPts val="660"/>
              </a:lnSpc>
              <a:buNone/>
              <a:tabLst>
                <a:tab algn="l" pos="0"/>
              </a:tabLst>
            </a:pPr>
            <a:r>
              <a:rPr b="0" lang="en-GB" sz="600" spc="72" strike="noStrike">
                <a:solidFill>
                  <a:srgbClr val="000000"/>
                </a:solidFill>
                <a:latin typeface="Bitstream Vera Sans Mono"/>
                <a:ea typeface="DejaVu Sans"/>
              </a:rPr>
              <a:t>created </a:t>
            </a:r>
            <a:r>
              <a:rPr b="0" lang="en-GB" sz="600" spc="77"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new</a:t>
            </a:r>
            <a:r>
              <a:rPr b="0" lang="en-GB" sz="600" spc="31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r>
              <a:rPr b="0" lang="en-GB" sz="600" spc="-32"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a:t>
            </a:r>
            <a:endParaRPr b="0" lang="en-GB" sz="600" spc="-1" strike="noStrike">
              <a:latin typeface="Bitstream Vera Sans Mono"/>
            </a:endParaRPr>
          </a:p>
          <a:p>
            <a:pPr marL="14040" indent="-1800">
              <a:lnSpc>
                <a:spcPts val="700"/>
              </a:lnSpc>
              <a:spcBef>
                <a:spcPts val="31"/>
              </a:spcBef>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1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a:t>
            </a:r>
            <a:r>
              <a:rPr b="0" lang="en-GB" sz="600" spc="106" strike="noStrike">
                <a:solidFill>
                  <a:srgbClr val="000000"/>
                </a:solidFill>
                <a:latin typeface="Bitstream Vera Sans Mono"/>
                <a:ea typeface="DejaVu Sans"/>
              </a:rPr>
              <a:t> </a:t>
            </a:r>
            <a:r>
              <a:rPr b="0" lang="en-GB" sz="600" spc="86" strike="noStrike">
                <a:solidFill>
                  <a:srgbClr val="000000"/>
                </a:solidFill>
                <a:latin typeface="Bitstream Vera Sans Mono"/>
                <a:ea typeface="DejaVu Sans"/>
              </a:rPr>
              <a:t>action</a:t>
            </a:r>
            <a:r>
              <a:rPr b="0" lang="en-GB" sz="600" spc="3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a:t>
            </a:r>
            <a:r>
              <a:rPr b="0" lang="en-GB" sz="600" spc="14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8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 </a:t>
            </a:r>
            <a:r>
              <a:rPr b="0" lang="en-GB" sz="600" spc="-126"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ts val="700"/>
              </a:lnSpc>
              <a:spcBef>
                <a:spcPts val="31"/>
              </a:spcBef>
              <a:buNone/>
              <a:tabLst>
                <a:tab algn="l" pos="0"/>
              </a:tabLst>
            </a:pPr>
            <a:r>
              <a:rPr b="0" lang="en-GB" sz="600" spc="72" strike="noStrike">
                <a:solidFill>
                  <a:srgbClr val="000000"/>
                </a:solidFill>
                <a:latin typeface="Bitstream Vera Sans Mono"/>
                <a:ea typeface="DejaVu Sans"/>
              </a:rPr>
              <a:t>incrementing</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69"/>
              </a:lnSpc>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07" strike="noStrike">
                <a:solidFill>
                  <a:srgbClr val="000000"/>
                </a:solidFill>
                <a:latin typeface="Bitstream Vera Sans Mono"/>
                <a:ea typeface="DejaVu Sans"/>
              </a:rPr>
              <a:t> </a:t>
            </a:r>
            <a:r>
              <a:rPr b="0" lang="en-GB" sz="600" spc="80" strike="noStrike">
                <a:solidFill>
                  <a:srgbClr val="000000"/>
                </a:solidFill>
                <a:latin typeface="Bitstream Vera Sans Mono"/>
                <a:ea typeface="DejaVu Sans"/>
              </a:rPr>
              <a:t>current </a:t>
            </a:r>
            <a:r>
              <a:rPr b="0" lang="en-GB" sz="600" spc="94"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 </a:t>
            </a:r>
            <a:r>
              <a:rPr b="0" lang="en-GB" sz="600" spc="12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9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a:t>
            </a:r>
            <a:endParaRPr b="0" lang="en-GB" sz="600" spc="-1" strike="noStrike">
              <a:latin typeface="Bitstream Vera Sans Mono"/>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i="1" lang="en-GB" sz="1400" spc="-55" strike="noStrike">
                <a:solidFill>
                  <a:srgbClr val="3232b2"/>
                </a:solidFill>
                <a:latin typeface="Trebuchet MS"/>
              </a:rPr>
              <a:t>Execution</a:t>
            </a:r>
            <a:r>
              <a:rPr b="1" i="1" lang="en-GB" sz="1400" spc="-15" strike="noStrike">
                <a:solidFill>
                  <a:srgbClr val="3232b2"/>
                </a:solidFill>
                <a:latin typeface="Trebuchet MS"/>
              </a:rPr>
              <a:t> </a:t>
            </a:r>
            <a:r>
              <a:rPr b="1" i="1" lang="en-GB" sz="1400" spc="-46" strike="noStrike">
                <a:solidFill>
                  <a:srgbClr val="3232b2"/>
                </a:solidFill>
                <a:latin typeface="Trebuchet MS"/>
              </a:rPr>
              <a:t>Outcome - II</a:t>
            </a:r>
            <a:endParaRPr b="0" lang="en-GB" sz="1400" spc="-1" strike="noStrike">
              <a:latin typeface="Arial"/>
            </a:endParaRPr>
          </a:p>
        </p:txBody>
      </p:sp>
      <p:sp>
        <p:nvSpPr>
          <p:cNvPr id="199" name="object 3"/>
          <p:cNvSpPr/>
          <p:nvPr/>
        </p:nvSpPr>
        <p:spPr>
          <a:xfrm>
            <a:off x="71640" y="692640"/>
            <a:ext cx="4428360" cy="2498400"/>
          </a:xfrm>
          <a:custGeom>
            <a:avLst/>
            <a:gdLst/>
            <a:ahLst/>
            <a:rect l="l" t="t" r="r" b="b"/>
            <a:pathLst>
              <a:path w="3889375" h="622300">
                <a:moveTo>
                  <a:pt x="3889248" y="0"/>
                </a:moveTo>
                <a:lnTo>
                  <a:pt x="0" y="0"/>
                </a:lnTo>
                <a:lnTo>
                  <a:pt x="0" y="88392"/>
                </a:lnTo>
                <a:lnTo>
                  <a:pt x="0" y="89928"/>
                </a:lnTo>
                <a:lnTo>
                  <a:pt x="0" y="621792"/>
                </a:lnTo>
                <a:lnTo>
                  <a:pt x="3889248" y="621792"/>
                </a:lnTo>
                <a:lnTo>
                  <a:pt x="3889248" y="88392"/>
                </a:lnTo>
                <a:lnTo>
                  <a:pt x="3889248" y="0"/>
                </a:lnTo>
                <a:close/>
              </a:path>
            </a:pathLst>
          </a:custGeom>
          <a:solidFill>
            <a:srgbClr val="e4e4e4"/>
          </a:solidFill>
          <a:ln w="0">
            <a:noFill/>
          </a:ln>
        </p:spPr>
        <p:style>
          <a:lnRef idx="0"/>
          <a:fillRef idx="0"/>
          <a:effectRef idx="0"/>
          <a:fontRef idx="minor"/>
        </p:style>
      </p:sp>
      <p:sp>
        <p:nvSpPr>
          <p:cNvPr id="200" name="object 6"/>
          <p:cNvSpPr/>
          <p:nvPr/>
        </p:nvSpPr>
        <p:spPr>
          <a:xfrm>
            <a:off x="101160" y="703800"/>
            <a:ext cx="4398840" cy="2487240"/>
          </a:xfrm>
          <a:prstGeom prst="rect">
            <a:avLst/>
          </a:prstGeom>
          <a:noFill/>
          <a:ln w="0">
            <a:noFill/>
          </a:ln>
        </p:spPr>
        <p:style>
          <a:lnRef idx="0"/>
          <a:fillRef idx="0"/>
          <a:effectRef idx="0"/>
          <a:fontRef idx="minor"/>
        </p:style>
        <p:txBody>
          <a:bodyPr lIns="0" rIns="0" tIns="17280" bIns="0" anchor="t">
            <a:spAutoFit/>
          </a:bodyPr>
          <a:p>
            <a:pPr marL="14040">
              <a:lnSpc>
                <a:spcPts val="700"/>
              </a:lnSpc>
              <a:spcBef>
                <a:spcPts val="136"/>
              </a:spcBef>
              <a:buNone/>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57"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2"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6"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10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  </a:t>
            </a:r>
            <a:endParaRPr b="0" lang="en-GB" sz="600" spc="-1" strike="noStrike">
              <a:latin typeface="Bitstream Vera Sans Mono"/>
            </a:endParaRPr>
          </a:p>
          <a:p>
            <a:pPr marL="14040">
              <a:lnSpc>
                <a:spcPts val="700"/>
              </a:lnSpc>
              <a:spcBef>
                <a:spcPts val="136"/>
              </a:spcBef>
              <a:buNone/>
            </a:pP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pho</a:t>
            </a:r>
            <a:r>
              <a:rPr b="0" lang="en-GB" sz="600" spc="137" strike="noStrike">
                <a:solidFill>
                  <a:srgbClr val="000000"/>
                </a:solidFill>
                <a:latin typeface="Bitstream Vera Sans Mono"/>
                <a:ea typeface="DejaVu Sans"/>
              </a:rPr>
              <a:t>r</a:t>
            </a:r>
            <a:r>
              <a:rPr b="0" lang="en-GB" sz="600" spc="-1" strike="noStrike">
                <a:solidFill>
                  <a:srgbClr val="000000"/>
                </a:solidFill>
                <a:latin typeface="Bitstream Vera Sans Mono"/>
                <a:ea typeface="DejaVu Sans"/>
              </a:rPr>
              <a:t>e   </a:t>
            </a:r>
            <a:r>
              <a:rPr b="0" lang="en-GB" sz="600" spc="-35"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pp</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137" strike="noStrike">
                <a:solidFill>
                  <a:srgbClr val="000000"/>
                </a:solidFill>
                <a:latin typeface="Bitstream Vera Sans Mono"/>
                <a:ea typeface="DejaVu Sans"/>
              </a:rPr>
              <a:t>r</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 </a:t>
            </a:r>
            <a:r>
              <a:rPr b="0" lang="en-GB" sz="600" spc="137"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o   </a:t>
            </a:r>
            <a:r>
              <a:rPr b="0" lang="en-GB" sz="600" spc="-6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e</a:t>
            </a:r>
            <a:r>
              <a:rPr b="0" lang="en-GB" sz="600" spc="77" strike="noStrike">
                <a:solidFill>
                  <a:srgbClr val="000000"/>
                </a:solidFill>
                <a:latin typeface="Bitstream Vera Sans Mono"/>
                <a:ea typeface="DejaVu Sans"/>
              </a:rPr>
              <a:t>x</a:t>
            </a:r>
            <a:r>
              <a:rPr b="0" lang="en-GB" sz="600" spc="197" strike="noStrike">
                <a:solidFill>
                  <a:srgbClr val="000000"/>
                </a:solidFill>
                <a:latin typeface="Bitstream Vera Sans Mono"/>
                <a:ea typeface="DejaVu Sans"/>
              </a:rPr>
              <a:t>i</a:t>
            </a:r>
            <a:r>
              <a:rPr b="0" lang="en-GB" sz="600" spc="100" strike="noStrike">
                <a:solidFill>
                  <a:srgbClr val="000000"/>
                </a:solidFill>
                <a:latin typeface="Bitstream Vera Sans Mono"/>
                <a:ea typeface="DejaVu Sans"/>
              </a:rPr>
              <a:t>s</a:t>
            </a:r>
            <a:r>
              <a:rPr b="0" lang="en-GB" sz="600" spc="94"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l</a:t>
            </a:r>
            <a:r>
              <a:rPr b="0" lang="en-GB" sz="600" spc="137"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6" strike="noStrike">
                <a:solidFill>
                  <a:srgbClr val="000000"/>
                </a:solidFill>
                <a:latin typeface="Bitstream Vera Sans Mono"/>
                <a:ea typeface="DejaVu Sans"/>
              </a:rPr>
              <a:t>y</a:t>
            </a:r>
            <a:r>
              <a:rPr b="0" lang="en-GB" sz="600" spc="-35" strike="noStrike">
                <a:solidFill>
                  <a:srgbClr val="000000"/>
                </a:solidFill>
                <a:latin typeface="Bitstream Vera Sans Mono"/>
                <a:ea typeface="DejaVu Sans"/>
              </a:rPr>
              <a:t> </a:t>
            </a:r>
            <a:r>
              <a:rPr b="0" lang="en-GB" sz="600" spc="77" strike="noStrike">
                <a:solidFill>
                  <a:srgbClr val="000000"/>
                </a:solidFill>
                <a:latin typeface="Bitstream Vera Sans Mono"/>
                <a:ea typeface="DejaVu Sans"/>
              </a:rPr>
              <a:t>!  </a:t>
            </a:r>
            <a:endParaRPr b="0" lang="en-GB" sz="600" spc="-1" strike="noStrike">
              <a:latin typeface="Bitstream Vera Sans Mono"/>
            </a:endParaRPr>
          </a:p>
          <a:p>
            <a:pPr marL="14040">
              <a:lnSpc>
                <a:spcPts val="700"/>
              </a:lnSpc>
              <a:spcBef>
                <a:spcPts val="136"/>
              </a:spcBef>
              <a:buNone/>
            </a:pPr>
            <a:r>
              <a:rPr b="0" lang="en-GB" sz="600" spc="35" strike="noStrike">
                <a:solidFill>
                  <a:srgbClr val="000000"/>
                </a:solidFill>
                <a:latin typeface="Bitstream Vera Sans Mono"/>
                <a:ea typeface="DejaVu Sans"/>
              </a:rPr>
              <a:t>semaphore </a:t>
            </a:r>
            <a:r>
              <a:rPr b="0" lang="en-GB" sz="600" spc="126" strike="noStrike">
                <a:solidFill>
                  <a:srgbClr val="000000"/>
                </a:solidFill>
                <a:latin typeface="Bitstream Vera Sans Mono"/>
                <a:ea typeface="DejaVu Sans"/>
              </a:rPr>
              <a:t>’s</a:t>
            </a:r>
            <a:r>
              <a:rPr b="0" lang="en-GB" sz="600" spc="13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a:t>
            </a:r>
            <a:r>
              <a:rPr b="0" lang="en-GB" sz="600" spc="72" strike="noStrike">
                <a:solidFill>
                  <a:srgbClr val="000000"/>
                </a:solidFill>
                <a:latin typeface="Bitstream Vera Sans Mono"/>
                <a:ea typeface="DejaVu Sans"/>
              </a:rPr>
              <a:t> </a:t>
            </a:r>
            <a:r>
              <a:rPr b="0" lang="en-GB" sz="600" spc="86" strike="noStrike">
                <a:solidFill>
                  <a:srgbClr val="000000"/>
                </a:solidFill>
                <a:latin typeface="Bitstream Vera Sans Mono"/>
                <a:ea typeface="DejaVu Sans"/>
              </a:rPr>
              <a:t>action</a:t>
            </a:r>
            <a:r>
              <a:rPr b="0" lang="en-GB" sz="600" spc="92"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a:t>
            </a:r>
            <a:r>
              <a:rPr b="0" lang="en-GB" sz="600" spc="72"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13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 </a:t>
            </a:r>
            <a:endParaRPr b="0" lang="en-GB" sz="600" spc="-1" strike="noStrike">
              <a:latin typeface="Bitstream Vera Sans Mono"/>
            </a:endParaRPr>
          </a:p>
          <a:p>
            <a:pPr marL="14040">
              <a:lnSpc>
                <a:spcPts val="700"/>
              </a:lnSpc>
              <a:spcBef>
                <a:spcPts val="136"/>
              </a:spcBef>
              <a:buNone/>
            </a:pPr>
            <a:r>
              <a:rPr b="0" lang="en-GB" sz="600" spc="72" strike="noStrike">
                <a:solidFill>
                  <a:srgbClr val="000000"/>
                </a:solidFill>
                <a:latin typeface="Bitstream Vera Sans Mono"/>
                <a:ea typeface="DejaVu Sans"/>
              </a:rPr>
              <a:t>incrementing</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a:lnSpc>
                <a:spcPts val="649"/>
              </a:lnSpc>
              <a:buNone/>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07" strike="noStrike">
                <a:solidFill>
                  <a:srgbClr val="000000"/>
                </a:solidFill>
                <a:latin typeface="Bitstream Vera Sans Mono"/>
                <a:ea typeface="DejaVu Sans"/>
              </a:rPr>
              <a:t> </a:t>
            </a:r>
            <a:r>
              <a:rPr b="0" lang="en-GB" sz="600" spc="80" strike="noStrike">
                <a:solidFill>
                  <a:srgbClr val="000000"/>
                </a:solidFill>
                <a:latin typeface="Bitstream Vera Sans Mono"/>
                <a:ea typeface="DejaVu Sans"/>
              </a:rPr>
              <a:t>current </a:t>
            </a:r>
            <a:r>
              <a:rPr b="0" lang="en-GB" sz="600" spc="94"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 </a:t>
            </a:r>
            <a:r>
              <a:rPr b="0" lang="en-GB" sz="600" spc="12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9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2</a:t>
            </a:r>
            <a:endParaRPr b="0" lang="en-GB" sz="600" spc="-1" strike="noStrike">
              <a:latin typeface="Bitstream Vera Sans Mono"/>
            </a:endParaRPr>
          </a:p>
          <a:p>
            <a:pPr marL="14040">
              <a:lnSpc>
                <a:spcPts val="700"/>
              </a:lnSpc>
              <a:buNone/>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P</a:t>
            </a:r>
            <a:r>
              <a:rPr b="0" lang="en-GB" sz="600" spc="32" strike="noStrike">
                <a:solidFill>
                  <a:srgbClr val="000000"/>
                </a:solidFill>
                <a:latin typeface="Bitstream Vera Sans Mono"/>
                <a:ea typeface="DejaVu Sans"/>
              </a:rPr>
              <a:t>o</a:t>
            </a:r>
            <a:r>
              <a:rPr b="0" lang="en-GB" sz="600" spc="111" strike="noStrike">
                <a:solidFill>
                  <a:srgbClr val="000000"/>
                </a:solidFill>
                <a:latin typeface="Bitstream Vera Sans Mono"/>
                <a:ea typeface="DejaVu Sans"/>
              </a:rPr>
              <a:t>s</a:t>
            </a:r>
            <a:r>
              <a:rPr b="0" lang="en-GB" sz="600" spc="205" strike="noStrike">
                <a:solidFill>
                  <a:srgbClr val="000000"/>
                </a:solidFill>
                <a:latin typeface="Bitstream Vera Sans Mono"/>
                <a:ea typeface="DejaVu Sans"/>
              </a:rPr>
              <a:t>i</a:t>
            </a:r>
            <a:r>
              <a:rPr b="0" lang="en-GB" sz="600" spc="86" strike="noStrike">
                <a:solidFill>
                  <a:srgbClr val="000000"/>
                </a:solidFill>
                <a:latin typeface="Bitstream Vera Sans Mono"/>
                <a:ea typeface="DejaVu Sans"/>
              </a:rPr>
              <a:t>x</a:t>
            </a:r>
            <a:r>
              <a:rPr b="0" lang="en-GB" sz="600" spc="72"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111"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 </a:t>
            </a:r>
            <a:r>
              <a:rPr b="0" lang="en-GB" sz="600" spc="197" strike="noStrike">
                <a:solidFill>
                  <a:srgbClr val="000000"/>
                </a:solidFill>
                <a:latin typeface="Bitstream Vera Sans Mono"/>
                <a:ea typeface="DejaVu Sans"/>
              </a:rPr>
              <a:t>l</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d</a:t>
            </a:r>
            <a:r>
              <a:rPr b="0" lang="en-GB" sz="600" spc="35" strike="noStrike">
                <a:solidFill>
                  <a:srgbClr val="000000"/>
                </a:solidFill>
                <a:latin typeface="Bitstream Vera Sans Mono"/>
                <a:ea typeface="DejaVu Sans"/>
              </a:rPr>
              <a:t>e</a:t>
            </a:r>
            <a:r>
              <a:rPr b="0" lang="en-GB" sz="600" spc="26" strike="noStrike">
                <a:solidFill>
                  <a:srgbClr val="000000"/>
                </a:solidFill>
                <a:latin typeface="Bitstream Vera Sans Mono"/>
                <a:ea typeface="DejaVu Sans"/>
              </a:rPr>
              <a:t>v</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21"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endParaRPr b="0" lang="en-GB" sz="600" spc="-1" strike="noStrike">
              <a:latin typeface="Bitstream Vera Sans Mono"/>
            </a:endParaRPr>
          </a:p>
          <a:p>
            <a:pPr marL="12600">
              <a:lnSpc>
                <a:spcPts val="700"/>
              </a:lnSpc>
              <a:buNone/>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102407023</a:t>
            </a:r>
            <a:r>
              <a:rPr b="0" lang="en-GB" sz="600" spc="-1" strike="noStrike">
                <a:solidFill>
                  <a:srgbClr val="000000"/>
                </a:solidFill>
                <a:latin typeface="Bitstream Vera Sans Mono"/>
                <a:ea typeface="DejaVu Sans"/>
              </a:rPr>
              <a:t>3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129444233</a:t>
            </a:r>
            <a:r>
              <a:rPr b="0" lang="en-GB" sz="600" spc="-1" strike="noStrike">
                <a:solidFill>
                  <a:srgbClr val="000000"/>
                </a:solidFill>
                <a:latin typeface="Bitstream Vera Sans Mono"/>
                <a:ea typeface="DejaVu Sans"/>
              </a:rPr>
              <a:t>7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292783693</a:t>
            </a:r>
            <a:r>
              <a:rPr b="0" lang="en-GB" sz="600" spc="-1" strike="noStrike">
                <a:solidFill>
                  <a:srgbClr val="000000"/>
                </a:solidFill>
                <a:latin typeface="Bitstream Vera Sans Mono"/>
                <a:ea typeface="DejaVu Sans"/>
              </a:rPr>
              <a:t>5    sem.delis</a:t>
            </a:r>
            <a:endParaRPr b="0" lang="en-GB" sz="600" spc="-1" strike="noStrike">
              <a:latin typeface="Bitstream Vera Sans Mono"/>
            </a:endParaRPr>
          </a:p>
          <a:p>
            <a:pPr marL="14040" indent="-1800">
              <a:lnSpc>
                <a:spcPts val="700"/>
              </a:lnSpc>
              <a:spcBef>
                <a:spcPts val="31"/>
              </a:spcBef>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127484811</a:t>
            </a:r>
            <a:r>
              <a:rPr b="0" lang="en-GB" sz="600" spc="-1" strike="noStrike">
                <a:solidFill>
                  <a:srgbClr val="000000"/>
                </a:solidFill>
                <a:latin typeface="Bitstream Vera Sans Mono"/>
                <a:ea typeface="DejaVu Sans"/>
              </a:rPr>
              <a:t>2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230558889</a:t>
            </a:r>
            <a:r>
              <a:rPr b="0" lang="en-GB" sz="600" spc="-1" strike="noStrike">
                <a:solidFill>
                  <a:srgbClr val="000000"/>
                </a:solidFill>
                <a:latin typeface="Bitstream Vera Sans Mono"/>
                <a:ea typeface="DejaVu Sans"/>
              </a:rPr>
              <a:t>4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388886654</a:t>
            </a:r>
            <a:r>
              <a:rPr b="0" lang="en-GB" sz="600" spc="-1" strike="noStrike">
                <a:solidFill>
                  <a:srgbClr val="000000"/>
                </a:solidFill>
                <a:latin typeface="Bitstream Vera Sans Mono"/>
                <a:ea typeface="DejaVu Sans"/>
              </a:rPr>
              <a:t>4  </a:t>
            </a:r>
            <a:endParaRPr b="0" lang="en-GB" sz="600" spc="-1" strike="noStrike">
              <a:latin typeface="Bitstream Vera Sans Mono"/>
            </a:endParaRPr>
          </a:p>
          <a:p>
            <a:pPr marL="14040" indent="-1800">
              <a:lnSpc>
                <a:spcPts val="700"/>
              </a:lnSpc>
              <a:spcBef>
                <a:spcPts val="31"/>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4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12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-1</a:t>
            </a:r>
            <a:endParaRPr b="0" lang="en-GB" sz="600" spc="-1" strike="noStrike">
              <a:latin typeface="Bitstream Vera Sans Mono"/>
            </a:endParaRPr>
          </a:p>
          <a:p>
            <a:pPr marL="14040" indent="-1800">
              <a:lnSpc>
                <a:spcPts val="660"/>
              </a:lnSpc>
              <a:buNone/>
              <a:tabLst>
                <a:tab algn="l" pos="0"/>
              </a:tabLst>
            </a:pP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pho</a:t>
            </a:r>
            <a:r>
              <a:rPr b="0" lang="en-GB" sz="600" spc="137" strike="noStrike">
                <a:solidFill>
                  <a:srgbClr val="000000"/>
                </a:solidFill>
                <a:latin typeface="Bitstream Vera Sans Mono"/>
                <a:ea typeface="DejaVu Sans"/>
              </a:rPr>
              <a:t>r</a:t>
            </a:r>
            <a:r>
              <a:rPr b="0" lang="en-GB" sz="600" spc="-1" strike="noStrike">
                <a:solidFill>
                  <a:srgbClr val="000000"/>
                </a:solidFill>
                <a:latin typeface="Bitstream Vera Sans Mono"/>
                <a:ea typeface="DejaVu Sans"/>
              </a:rPr>
              <a:t>e   </a:t>
            </a:r>
            <a:r>
              <a:rPr b="0" lang="en-GB" sz="600" spc="-35"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pp</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137" strike="noStrike">
                <a:solidFill>
                  <a:srgbClr val="000000"/>
                </a:solidFill>
                <a:latin typeface="Bitstream Vera Sans Mono"/>
                <a:ea typeface="DejaVu Sans"/>
              </a:rPr>
              <a:t>r</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 </a:t>
            </a:r>
            <a:r>
              <a:rPr b="0" lang="en-GB" sz="600" spc="137"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o   </a:t>
            </a:r>
            <a:r>
              <a:rPr b="0" lang="en-GB" sz="600" spc="-6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e</a:t>
            </a:r>
            <a:r>
              <a:rPr b="0" lang="en-GB" sz="600" spc="77" strike="noStrike">
                <a:solidFill>
                  <a:srgbClr val="000000"/>
                </a:solidFill>
                <a:latin typeface="Bitstream Vera Sans Mono"/>
                <a:ea typeface="DejaVu Sans"/>
              </a:rPr>
              <a:t>x</a:t>
            </a:r>
            <a:r>
              <a:rPr b="0" lang="en-GB" sz="600" spc="197" strike="noStrike">
                <a:solidFill>
                  <a:srgbClr val="000000"/>
                </a:solidFill>
                <a:latin typeface="Bitstream Vera Sans Mono"/>
                <a:ea typeface="DejaVu Sans"/>
              </a:rPr>
              <a:t>i</a:t>
            </a:r>
            <a:r>
              <a:rPr b="0" lang="en-GB" sz="600" spc="100" strike="noStrike">
                <a:solidFill>
                  <a:srgbClr val="000000"/>
                </a:solidFill>
                <a:latin typeface="Bitstream Vera Sans Mono"/>
                <a:ea typeface="DejaVu Sans"/>
              </a:rPr>
              <a:t>s</a:t>
            </a:r>
            <a:r>
              <a:rPr b="0" lang="en-GB" sz="600" spc="94"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l</a:t>
            </a:r>
            <a:r>
              <a:rPr b="0" lang="en-GB" sz="600" spc="137"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6" strike="noStrike">
                <a:solidFill>
                  <a:srgbClr val="000000"/>
                </a:solidFill>
                <a:latin typeface="Bitstream Vera Sans Mono"/>
                <a:ea typeface="DejaVu Sans"/>
              </a:rPr>
              <a:t>y</a:t>
            </a:r>
            <a:r>
              <a:rPr b="0" lang="en-GB" sz="600" spc="-35"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a:t>
            </a:r>
            <a:endParaRPr b="0" lang="en-GB" sz="600" spc="-1" strike="noStrike">
              <a:latin typeface="Bitstream Vera Sans Mono"/>
            </a:endParaRPr>
          </a:p>
          <a:p>
            <a:pPr marL="14040" indent="-1800">
              <a:lnSpc>
                <a:spcPts val="700"/>
              </a:lnSpc>
              <a:spcBef>
                <a:spcPts val="26"/>
              </a:spcBef>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10"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a:t>
            </a:r>
            <a:r>
              <a:rPr b="0" lang="en-GB" sz="600" spc="106" strike="noStrike">
                <a:solidFill>
                  <a:srgbClr val="000000"/>
                </a:solidFill>
                <a:latin typeface="Bitstream Vera Sans Mono"/>
                <a:ea typeface="DejaVu Sans"/>
              </a:rPr>
              <a:t> </a:t>
            </a:r>
            <a:r>
              <a:rPr b="0" lang="en-GB" sz="600" spc="86" strike="noStrike">
                <a:solidFill>
                  <a:srgbClr val="000000"/>
                </a:solidFill>
                <a:latin typeface="Bitstream Vera Sans Mono"/>
                <a:ea typeface="DejaVu Sans"/>
              </a:rPr>
              <a:t>action</a:t>
            </a:r>
            <a:r>
              <a:rPr b="0" lang="en-GB" sz="600" spc="3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a:t>
            </a:r>
            <a:r>
              <a:rPr b="0" lang="en-GB" sz="600" spc="14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8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2 </a:t>
            </a:r>
            <a:r>
              <a:rPr b="0" lang="en-GB" sz="600" spc="-126"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ts val="700"/>
              </a:lnSpc>
              <a:spcBef>
                <a:spcPts val="26"/>
              </a:spcBef>
              <a:buNone/>
              <a:tabLst>
                <a:tab algn="l" pos="0"/>
              </a:tabLst>
            </a:pPr>
            <a:r>
              <a:rPr b="0" lang="en-GB" sz="600" spc="55" strike="noStrike">
                <a:solidFill>
                  <a:srgbClr val="000000"/>
                </a:solidFill>
                <a:latin typeface="Bitstream Vera Sans Mono"/>
                <a:ea typeface="DejaVu Sans"/>
              </a:rPr>
              <a:t>decrementing</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60"/>
              </a:lnSpc>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07" strike="noStrike">
                <a:solidFill>
                  <a:srgbClr val="000000"/>
                </a:solidFill>
                <a:latin typeface="Bitstream Vera Sans Mono"/>
                <a:ea typeface="DejaVu Sans"/>
              </a:rPr>
              <a:t> </a:t>
            </a:r>
            <a:r>
              <a:rPr b="0" lang="en-GB" sz="600" spc="80" strike="noStrike">
                <a:solidFill>
                  <a:srgbClr val="000000"/>
                </a:solidFill>
                <a:latin typeface="Bitstream Vera Sans Mono"/>
                <a:ea typeface="DejaVu Sans"/>
              </a:rPr>
              <a:t>current </a:t>
            </a:r>
            <a:r>
              <a:rPr b="0" lang="en-GB" sz="600" spc="94"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 </a:t>
            </a:r>
            <a:r>
              <a:rPr b="0" lang="en-GB" sz="600" spc="12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9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a:t>
            </a:r>
            <a:endParaRPr b="0" lang="en-GB" sz="600" spc="-1" strike="noStrike">
              <a:latin typeface="Bitstream Vera Sans Mono"/>
            </a:endParaRPr>
          </a:p>
          <a:p>
            <a:pPr marL="14040" indent="-1800">
              <a:lnSpc>
                <a:spcPct val="97000"/>
              </a:lnSpc>
              <a:spcBef>
                <a:spcPts val="11"/>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57"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2"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6"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13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-1 </a:t>
            </a:r>
            <a:r>
              <a:rPr b="0" lang="en-GB" sz="600" spc="-126"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ct val="97000"/>
              </a:lnSpc>
              <a:spcBef>
                <a:spcPts val="11"/>
              </a:spcBef>
              <a:buNone/>
              <a:tabLst>
                <a:tab algn="l" pos="0"/>
              </a:tabLst>
            </a:pP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pho</a:t>
            </a:r>
            <a:r>
              <a:rPr b="0" lang="en-GB" sz="600" spc="137" strike="noStrike">
                <a:solidFill>
                  <a:srgbClr val="000000"/>
                </a:solidFill>
                <a:latin typeface="Bitstream Vera Sans Mono"/>
                <a:ea typeface="DejaVu Sans"/>
              </a:rPr>
              <a:t>r</a:t>
            </a:r>
            <a:r>
              <a:rPr b="0" lang="en-GB" sz="600" spc="-1" strike="noStrike">
                <a:solidFill>
                  <a:srgbClr val="000000"/>
                </a:solidFill>
                <a:latin typeface="Bitstream Vera Sans Mono"/>
                <a:ea typeface="DejaVu Sans"/>
              </a:rPr>
              <a:t>e   </a:t>
            </a:r>
            <a:r>
              <a:rPr b="0" lang="en-GB" sz="600" spc="-35"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pp</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137" strike="noStrike">
                <a:solidFill>
                  <a:srgbClr val="000000"/>
                </a:solidFill>
                <a:latin typeface="Bitstream Vera Sans Mono"/>
                <a:ea typeface="DejaVu Sans"/>
              </a:rPr>
              <a:t>r</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 </a:t>
            </a:r>
            <a:r>
              <a:rPr b="0" lang="en-GB" sz="600" spc="137"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o   </a:t>
            </a:r>
            <a:r>
              <a:rPr b="0" lang="en-GB" sz="600" spc="-6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e</a:t>
            </a:r>
            <a:r>
              <a:rPr b="0" lang="en-GB" sz="600" spc="77" strike="noStrike">
                <a:solidFill>
                  <a:srgbClr val="000000"/>
                </a:solidFill>
                <a:latin typeface="Bitstream Vera Sans Mono"/>
                <a:ea typeface="DejaVu Sans"/>
              </a:rPr>
              <a:t>x</a:t>
            </a:r>
            <a:r>
              <a:rPr b="0" lang="en-GB" sz="600" spc="197" strike="noStrike">
                <a:solidFill>
                  <a:srgbClr val="000000"/>
                </a:solidFill>
                <a:latin typeface="Bitstream Vera Sans Mono"/>
                <a:ea typeface="DejaVu Sans"/>
              </a:rPr>
              <a:t>i</a:t>
            </a:r>
            <a:r>
              <a:rPr b="0" lang="en-GB" sz="600" spc="100" strike="noStrike">
                <a:solidFill>
                  <a:srgbClr val="000000"/>
                </a:solidFill>
                <a:latin typeface="Bitstream Vera Sans Mono"/>
                <a:ea typeface="DejaVu Sans"/>
              </a:rPr>
              <a:t>s</a:t>
            </a:r>
            <a:r>
              <a:rPr b="0" lang="en-GB" sz="600" spc="94"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l</a:t>
            </a:r>
            <a:r>
              <a:rPr b="0" lang="en-GB" sz="600" spc="137"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6" strike="noStrike">
                <a:solidFill>
                  <a:srgbClr val="000000"/>
                </a:solidFill>
                <a:latin typeface="Bitstream Vera Sans Mono"/>
                <a:ea typeface="DejaVu Sans"/>
              </a:rPr>
              <a:t>y</a:t>
            </a:r>
            <a:r>
              <a:rPr b="0" lang="en-GB" sz="600" spc="-35" strike="noStrike">
                <a:solidFill>
                  <a:srgbClr val="000000"/>
                </a:solidFill>
                <a:latin typeface="Bitstream Vera Sans Mono"/>
                <a:ea typeface="DejaVu Sans"/>
              </a:rPr>
              <a:t> </a:t>
            </a:r>
            <a:r>
              <a:rPr b="0" lang="en-GB" sz="600" spc="72"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ct val="97000"/>
              </a:lnSpc>
              <a:spcBef>
                <a:spcPts val="11"/>
              </a:spcBef>
              <a:buNone/>
              <a:tabLst>
                <a:tab algn="l" pos="0"/>
              </a:tabLst>
            </a:pPr>
            <a:r>
              <a:rPr b="0" lang="en-GB" sz="600" spc="35" strike="noStrike">
                <a:solidFill>
                  <a:srgbClr val="000000"/>
                </a:solidFill>
                <a:latin typeface="Bitstream Vera Sans Mono"/>
                <a:ea typeface="DejaVu Sans"/>
              </a:rPr>
              <a:t>semaphore </a:t>
            </a:r>
            <a:r>
              <a:rPr b="0" lang="en-GB" sz="600" spc="126" strike="noStrike">
                <a:solidFill>
                  <a:srgbClr val="000000"/>
                </a:solidFill>
                <a:latin typeface="Bitstream Vera Sans Mono"/>
                <a:ea typeface="DejaVu Sans"/>
              </a:rPr>
              <a:t>’s</a:t>
            </a:r>
            <a:r>
              <a:rPr b="0" lang="en-GB" sz="600" spc="13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a:t>
            </a:r>
            <a:r>
              <a:rPr b="0" lang="en-GB" sz="600" spc="72" strike="noStrike">
                <a:solidFill>
                  <a:srgbClr val="000000"/>
                </a:solidFill>
                <a:latin typeface="Bitstream Vera Sans Mono"/>
                <a:ea typeface="DejaVu Sans"/>
              </a:rPr>
              <a:t> </a:t>
            </a:r>
            <a:r>
              <a:rPr b="0" lang="en-GB" sz="600" spc="86" strike="noStrike">
                <a:solidFill>
                  <a:srgbClr val="000000"/>
                </a:solidFill>
                <a:latin typeface="Bitstream Vera Sans Mono"/>
                <a:ea typeface="DejaVu Sans"/>
              </a:rPr>
              <a:t>action</a:t>
            </a:r>
            <a:r>
              <a:rPr b="0" lang="en-GB" sz="600" spc="92"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a:t>
            </a:r>
            <a:r>
              <a:rPr b="0" lang="en-GB" sz="600" spc="72"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13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1 </a:t>
            </a:r>
            <a:endParaRPr b="0" lang="en-GB" sz="600" spc="-1" strike="noStrike">
              <a:latin typeface="Bitstream Vera Sans Mono"/>
            </a:endParaRPr>
          </a:p>
          <a:p>
            <a:pPr marL="14040" indent="-1800">
              <a:lnSpc>
                <a:spcPct val="97000"/>
              </a:lnSpc>
              <a:spcBef>
                <a:spcPts val="11"/>
              </a:spcBef>
              <a:buNone/>
              <a:tabLst>
                <a:tab algn="l" pos="0"/>
              </a:tabLst>
            </a:pPr>
            <a:r>
              <a:rPr b="0" lang="en-GB" sz="600" spc="-1"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decrementing</a:t>
            </a:r>
            <a:r>
              <a:rPr b="0" lang="en-GB" sz="600" spc="18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86"/>
              </a:lnSpc>
              <a:buNone/>
              <a:tabLst>
                <a:tab algn="l" pos="0"/>
              </a:tabLst>
            </a:pPr>
            <a:r>
              <a:rPr b="0" lang="en-GB" sz="600" spc="35" strike="noStrike">
                <a:solidFill>
                  <a:srgbClr val="000000"/>
                </a:solidFill>
                <a:latin typeface="Bitstream Vera Sans Mono"/>
                <a:ea typeface="DejaVu Sans"/>
              </a:rPr>
              <a:t>semaphore</a:t>
            </a:r>
            <a:r>
              <a:rPr b="0" lang="en-GB" sz="600" spc="-15"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’s</a:t>
            </a:r>
            <a:r>
              <a:rPr b="0" lang="en-GB" sz="600" spc="307" strike="noStrike">
                <a:solidFill>
                  <a:srgbClr val="000000"/>
                </a:solidFill>
                <a:latin typeface="Bitstream Vera Sans Mono"/>
                <a:ea typeface="DejaVu Sans"/>
              </a:rPr>
              <a:t> </a:t>
            </a:r>
            <a:r>
              <a:rPr b="0" lang="en-GB" sz="600" spc="80" strike="noStrike">
                <a:solidFill>
                  <a:srgbClr val="000000"/>
                </a:solidFill>
                <a:latin typeface="Bitstream Vera Sans Mono"/>
                <a:ea typeface="DejaVu Sans"/>
              </a:rPr>
              <a:t>current </a:t>
            </a:r>
            <a:r>
              <a:rPr b="0" lang="en-GB" sz="600" spc="94"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value </a:t>
            </a:r>
            <a:r>
              <a:rPr b="0" lang="en-GB" sz="600" spc="120" strike="noStrike">
                <a:solidFill>
                  <a:srgbClr val="000000"/>
                </a:solidFill>
                <a:latin typeface="Bitstream Vera Sans Mono"/>
                <a:ea typeface="DejaVu Sans"/>
              </a:rPr>
              <a:t> </a:t>
            </a:r>
            <a:r>
              <a:rPr b="0" lang="en-GB" sz="600" spc="131" strike="noStrike">
                <a:solidFill>
                  <a:srgbClr val="000000"/>
                </a:solidFill>
                <a:latin typeface="Bitstream Vera Sans Mono"/>
                <a:ea typeface="DejaVu Sans"/>
              </a:rPr>
              <a:t>is</a:t>
            </a:r>
            <a:r>
              <a:rPr b="0" lang="en-GB" sz="600" spc="29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0</a:t>
            </a:r>
            <a:endParaRPr b="0" lang="en-GB" sz="600" spc="-1" strike="noStrike">
              <a:latin typeface="Bitstream Vera Sans Mono"/>
            </a:endParaRPr>
          </a:p>
          <a:p>
            <a:pPr marL="14040" indent="-1800">
              <a:lnSpc>
                <a:spcPts val="700"/>
              </a:lnSpc>
              <a:spcBef>
                <a:spcPts val="31"/>
              </a:spcBef>
              <a:buNone/>
              <a:tabLst>
                <a:tab algn="l" pos="0"/>
              </a:tabLst>
            </a:pPr>
            <a:r>
              <a:rPr b="0" lang="en-GB" sz="600" spc="-32" strike="noStrike">
                <a:solidFill>
                  <a:srgbClr val="000000"/>
                </a:solidFill>
                <a:latin typeface="Bitstream Vera Sans Mono"/>
                <a:ea typeface="DejaVu Sans"/>
              </a:rPr>
              <a:t>ad@</a:t>
            </a:r>
            <a:r>
              <a:rPr b="0" lang="en-GB" sz="600" spc="-86"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r>
              <a:rPr b="0" lang="en-GB" sz="600" spc="157" strike="noStrike">
                <a:solidFill>
                  <a:srgbClr val="000000"/>
                </a:solidFill>
                <a:latin typeface="Bitstream Vera Sans Mono"/>
                <a:ea typeface="DejaVu Sans"/>
              </a:rPr>
              <a:t> </a:t>
            </a:r>
            <a:r>
              <a:rPr b="0" lang="en-GB" sz="600" spc="126" strike="noStrike">
                <a:solidFill>
                  <a:srgbClr val="000000"/>
                </a:solidFill>
                <a:latin typeface="Bitstream Vera Sans Mono"/>
                <a:ea typeface="DejaVu Sans"/>
              </a:rPr>
              <a:t>./</a:t>
            </a:r>
            <a:r>
              <a:rPr b="0" lang="en-GB" sz="600" spc="-32"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7" strike="noStrike">
                <a:solidFill>
                  <a:srgbClr val="000000"/>
                </a:solidFill>
                <a:latin typeface="Bitstream Vera Sans Mono"/>
                <a:ea typeface="DejaVu Sans"/>
              </a:rPr>
              <a:t>Sem</a:t>
            </a:r>
            <a:r>
              <a:rPr b="0" lang="en-GB" sz="600" spc="66" strike="noStrike">
                <a:solidFill>
                  <a:srgbClr val="000000"/>
                </a:solidFill>
                <a:latin typeface="Bitstream Vera Sans Mono"/>
                <a:ea typeface="DejaVu Sans"/>
              </a:rPr>
              <a:t> /</a:t>
            </a:r>
            <a:r>
              <a:rPr b="0" lang="en-GB" sz="600" spc="-46"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delis</a:t>
            </a:r>
            <a:r>
              <a:rPr b="0" lang="en-GB" sz="600" spc="106"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2  </a:t>
            </a:r>
            <a:endParaRPr b="0" lang="en-GB" sz="600" spc="-1" strike="noStrike">
              <a:latin typeface="Bitstream Vera Sans Mono"/>
            </a:endParaRPr>
          </a:p>
          <a:p>
            <a:pPr marL="14040" indent="-1800">
              <a:lnSpc>
                <a:spcPts val="700"/>
              </a:lnSpc>
              <a:spcBef>
                <a:spcPts val="31"/>
              </a:spcBef>
              <a:buNone/>
              <a:tabLst>
                <a:tab algn="l" pos="0"/>
              </a:tabLst>
            </a:pP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pho</a:t>
            </a:r>
            <a:r>
              <a:rPr b="0" lang="en-GB" sz="600" spc="137" strike="noStrike">
                <a:solidFill>
                  <a:srgbClr val="000000"/>
                </a:solidFill>
                <a:latin typeface="Bitstream Vera Sans Mono"/>
                <a:ea typeface="DejaVu Sans"/>
              </a:rPr>
              <a:t>r</a:t>
            </a:r>
            <a:r>
              <a:rPr b="0" lang="en-GB" sz="600" spc="-1" strike="noStrike">
                <a:solidFill>
                  <a:srgbClr val="000000"/>
                </a:solidFill>
                <a:latin typeface="Bitstream Vera Sans Mono"/>
                <a:ea typeface="DejaVu Sans"/>
              </a:rPr>
              <a:t>e   </a:t>
            </a:r>
            <a:r>
              <a:rPr b="0" lang="en-GB" sz="600" spc="-35"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pp</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137" strike="noStrike">
                <a:solidFill>
                  <a:srgbClr val="000000"/>
                </a:solidFill>
                <a:latin typeface="Bitstream Vera Sans Mono"/>
                <a:ea typeface="DejaVu Sans"/>
              </a:rPr>
              <a:t>r</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 </a:t>
            </a:r>
            <a:r>
              <a:rPr b="0" lang="en-GB" sz="600" spc="137"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o   </a:t>
            </a:r>
            <a:r>
              <a:rPr b="0" lang="en-GB" sz="600" spc="-60"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e</a:t>
            </a:r>
            <a:r>
              <a:rPr b="0" lang="en-GB" sz="600" spc="77" strike="noStrike">
                <a:solidFill>
                  <a:srgbClr val="000000"/>
                </a:solidFill>
                <a:latin typeface="Bitstream Vera Sans Mono"/>
                <a:ea typeface="DejaVu Sans"/>
              </a:rPr>
              <a:t>x</a:t>
            </a:r>
            <a:r>
              <a:rPr b="0" lang="en-GB" sz="600" spc="197" strike="noStrike">
                <a:solidFill>
                  <a:srgbClr val="000000"/>
                </a:solidFill>
                <a:latin typeface="Bitstream Vera Sans Mono"/>
                <a:ea typeface="DejaVu Sans"/>
              </a:rPr>
              <a:t>i</a:t>
            </a:r>
            <a:r>
              <a:rPr b="0" lang="en-GB" sz="600" spc="100" strike="noStrike">
                <a:solidFill>
                  <a:srgbClr val="000000"/>
                </a:solidFill>
                <a:latin typeface="Bitstream Vera Sans Mono"/>
                <a:ea typeface="DejaVu Sans"/>
              </a:rPr>
              <a:t>s</a:t>
            </a:r>
            <a:r>
              <a:rPr b="0" lang="en-GB" sz="600" spc="94" strike="noStrike">
                <a:solidFill>
                  <a:srgbClr val="000000"/>
                </a:solidFill>
                <a:latin typeface="Bitstream Vera Sans Mono"/>
                <a:ea typeface="DejaVu Sans"/>
              </a:rPr>
              <a:t>t</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0" strike="noStrike">
                <a:solidFill>
                  <a:srgbClr val="000000"/>
                </a:solidFill>
                <a:latin typeface="Bitstream Vera Sans Mono"/>
                <a:ea typeface="DejaVu Sans"/>
              </a:rPr>
              <a:t>a</a:t>
            </a:r>
            <a:r>
              <a:rPr b="0" lang="en-GB" sz="600" spc="205" strike="noStrike">
                <a:solidFill>
                  <a:srgbClr val="000000"/>
                </a:solidFill>
                <a:latin typeface="Bitstream Vera Sans Mono"/>
                <a:ea typeface="DejaVu Sans"/>
              </a:rPr>
              <a:t>l</a:t>
            </a:r>
            <a:r>
              <a:rPr b="0" lang="en-GB" sz="600" spc="137" strike="noStrike">
                <a:solidFill>
                  <a:srgbClr val="000000"/>
                </a:solidFill>
                <a:latin typeface="Bitstream Vera Sans Mono"/>
                <a:ea typeface="DejaVu Sans"/>
              </a:rPr>
              <a:t>r</a:t>
            </a:r>
            <a:r>
              <a:rPr b="0" lang="en-GB" sz="600" spc="46" strike="noStrike">
                <a:solidFill>
                  <a:srgbClr val="000000"/>
                </a:solidFill>
                <a:latin typeface="Bitstream Vera Sans Mono"/>
                <a:ea typeface="DejaVu Sans"/>
              </a:rPr>
              <a:t>e</a:t>
            </a: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6" strike="noStrike">
                <a:solidFill>
                  <a:srgbClr val="000000"/>
                </a:solidFill>
                <a:latin typeface="Bitstream Vera Sans Mono"/>
                <a:ea typeface="DejaVu Sans"/>
              </a:rPr>
              <a:t>y</a:t>
            </a:r>
            <a:r>
              <a:rPr b="0" lang="en-GB" sz="600" spc="-35" strike="noStrike">
                <a:solidFill>
                  <a:srgbClr val="000000"/>
                </a:solidFill>
                <a:latin typeface="Bitstream Vera Sans Mono"/>
                <a:ea typeface="DejaVu Sans"/>
              </a:rPr>
              <a:t> </a:t>
            </a:r>
            <a:r>
              <a:rPr b="0" lang="en-GB" sz="600" spc="77" strike="noStrike">
                <a:solidFill>
                  <a:srgbClr val="000000"/>
                </a:solidFill>
                <a:latin typeface="Bitstream Vera Sans Mono"/>
                <a:ea typeface="DejaVu Sans"/>
              </a:rPr>
              <a:t>!  </a:t>
            </a:r>
            <a:endParaRPr b="0" lang="en-GB" sz="600" spc="-1" strike="noStrike">
              <a:latin typeface="Bitstream Vera Sans Mono"/>
            </a:endParaRPr>
          </a:p>
          <a:p>
            <a:pPr marL="14040" indent="-1800">
              <a:lnSpc>
                <a:spcPts val="700"/>
              </a:lnSpc>
              <a:spcBef>
                <a:spcPts val="31"/>
              </a:spcBef>
              <a:buNone/>
              <a:tabLst>
                <a:tab algn="l" pos="0"/>
              </a:tabLst>
            </a:pPr>
            <a:r>
              <a:rPr b="0" lang="en-GB" sz="600" spc="35" strike="noStrike">
                <a:solidFill>
                  <a:srgbClr val="000000"/>
                </a:solidFill>
                <a:latin typeface="Bitstream Vera Sans Mono"/>
                <a:ea typeface="DejaVu Sans"/>
              </a:rPr>
              <a:t>semaphore </a:t>
            </a:r>
            <a:r>
              <a:rPr b="0" lang="en-GB" sz="600" spc="126" strike="noStrike">
                <a:solidFill>
                  <a:srgbClr val="000000"/>
                </a:solidFill>
                <a:latin typeface="Bitstream Vera Sans Mono"/>
                <a:ea typeface="DejaVu Sans"/>
              </a:rPr>
              <a:t>’s</a:t>
            </a:r>
            <a:r>
              <a:rPr b="0" lang="en-GB" sz="600" spc="13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before  </a:t>
            </a:r>
            <a:r>
              <a:rPr b="0" lang="en-GB" sz="600" spc="86" strike="noStrike">
                <a:solidFill>
                  <a:srgbClr val="000000"/>
                </a:solidFill>
                <a:latin typeface="Bitstream Vera Sans Mono"/>
                <a:ea typeface="DejaVu Sans"/>
              </a:rPr>
              <a:t>action  </a:t>
            </a:r>
            <a:r>
              <a:rPr b="0" lang="en-GB" sz="600" spc="66" strike="noStrike">
                <a:solidFill>
                  <a:srgbClr val="000000"/>
                </a:solidFill>
                <a:latin typeface="Bitstream Vera Sans Mono"/>
                <a:ea typeface="DejaVu Sans"/>
              </a:rPr>
              <a:t>value  </a:t>
            </a:r>
            <a:r>
              <a:rPr b="0" lang="en-GB" sz="600" spc="131" strike="noStrike">
                <a:solidFill>
                  <a:srgbClr val="000000"/>
                </a:solidFill>
                <a:latin typeface="Bitstream Vera Sans Mono"/>
                <a:ea typeface="DejaVu Sans"/>
              </a:rPr>
              <a:t>is  </a:t>
            </a:r>
            <a:r>
              <a:rPr b="0" lang="en-GB" sz="600" spc="-1" strike="noStrike">
                <a:solidFill>
                  <a:srgbClr val="000000"/>
                </a:solidFill>
                <a:latin typeface="Bitstream Vera Sans Mono"/>
                <a:ea typeface="DejaVu Sans"/>
              </a:rPr>
              <a:t>0  </a:t>
            </a:r>
            <a:endParaRPr b="0" lang="en-GB" sz="600" spc="-1" strike="noStrike">
              <a:latin typeface="Bitstream Vera Sans Mono"/>
            </a:endParaRPr>
          </a:p>
          <a:p>
            <a:pPr marL="14040" indent="-1800">
              <a:lnSpc>
                <a:spcPts val="700"/>
              </a:lnSpc>
              <a:spcBef>
                <a:spcPts val="31"/>
              </a:spcBef>
              <a:buNone/>
              <a:tabLst>
                <a:tab algn="l" pos="0"/>
              </a:tabLst>
            </a:pPr>
            <a:r>
              <a:rPr b="0" lang="en-GB" sz="600" spc="100" strike="noStrike">
                <a:solidFill>
                  <a:srgbClr val="000000"/>
                </a:solidFill>
                <a:latin typeface="Bitstream Vera Sans Mono"/>
                <a:ea typeface="DejaVu Sans"/>
              </a:rPr>
              <a:t>clearing</a:t>
            </a:r>
            <a:r>
              <a:rPr b="0" lang="en-GB" sz="600" spc="335"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up</a:t>
            </a:r>
            <a:r>
              <a:rPr b="0" lang="en-GB" sz="600" spc="7" strike="noStrike">
                <a:solidFill>
                  <a:srgbClr val="000000"/>
                </a:solidFill>
                <a:latin typeface="Bitstream Vera Sans Mono"/>
                <a:ea typeface="DejaVu Sans"/>
              </a:rPr>
              <a:t> </a:t>
            </a:r>
            <a:r>
              <a:rPr b="0" lang="en-GB" sz="600" spc="-1" strike="noStrike">
                <a:solidFill>
                  <a:srgbClr val="000000"/>
                </a:solidFill>
                <a:latin typeface="Bitstream Vera Sans Mono"/>
                <a:ea typeface="DejaVu Sans"/>
              </a:rPr>
              <a:t>named</a:t>
            </a:r>
            <a:r>
              <a:rPr b="0" lang="en-GB" sz="600" spc="8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semaphore</a:t>
            </a:r>
            <a:endParaRPr b="0" lang="en-GB" sz="600" spc="-1" strike="noStrike">
              <a:latin typeface="Bitstream Vera Sans Mono"/>
            </a:endParaRPr>
          </a:p>
          <a:p>
            <a:pPr marL="14040" indent="-1800">
              <a:lnSpc>
                <a:spcPts val="660"/>
              </a:lnSpc>
              <a:buNone/>
              <a:tabLst>
                <a:tab algn="l" pos="0"/>
              </a:tabLst>
            </a:pPr>
            <a:r>
              <a:rPr b="0" lang="en-GB" sz="600" spc="60" strike="noStrike">
                <a:solidFill>
                  <a:srgbClr val="000000"/>
                </a:solidFill>
                <a:latin typeface="Bitstream Vera Sans Mono"/>
                <a:ea typeface="DejaVu Sans"/>
              </a:rPr>
              <a:t>a</a:t>
            </a:r>
            <a:r>
              <a:rPr b="0" lang="en-GB" sz="600" spc="32" strike="noStrike">
                <a:solidFill>
                  <a:srgbClr val="000000"/>
                </a:solidFill>
                <a:latin typeface="Bitstream Vera Sans Mono"/>
                <a:ea typeface="DejaVu Sans"/>
              </a:rPr>
              <a:t>d</a:t>
            </a:r>
            <a:r>
              <a:rPr b="0" lang="en-GB" sz="600" spc="-222" strike="noStrike">
                <a:solidFill>
                  <a:srgbClr val="000000"/>
                </a:solidFill>
                <a:latin typeface="Bitstream Vera Sans Mono"/>
                <a:ea typeface="DejaVu Sans"/>
              </a:rPr>
              <a:t>@</a:t>
            </a:r>
            <a:r>
              <a:rPr b="0" lang="en-GB" sz="600" spc="-86"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37" strike="noStrike">
                <a:solidFill>
                  <a:srgbClr val="000000"/>
                </a:solidFill>
                <a:latin typeface="Bitstream Vera Sans Mono"/>
                <a:ea typeface="DejaVu Sans"/>
              </a:rPr>
              <a:t>r</a:t>
            </a:r>
            <a:r>
              <a:rPr b="0" lang="en-GB" sz="600" spc="205" strike="noStrike">
                <a:solidFill>
                  <a:srgbClr val="000000"/>
                </a:solidFill>
                <a:latin typeface="Bitstream Vera Sans Mono"/>
                <a:ea typeface="DejaVu Sans"/>
              </a:rPr>
              <a:t>i</a:t>
            </a:r>
            <a:r>
              <a:rPr b="0" lang="en-GB" sz="600" spc="180" strike="noStrike">
                <a:solidFill>
                  <a:srgbClr val="000000"/>
                </a:solidFill>
                <a:latin typeface="Bitstream Vera Sans Mono"/>
                <a:ea typeface="DejaVu Sans"/>
              </a:rPr>
              <a:t>f</a:t>
            </a:r>
            <a:r>
              <a:rPr b="0" lang="en-GB" sz="600" spc="32" strike="noStrike">
                <a:solidFill>
                  <a:srgbClr val="000000"/>
                </a:solidFill>
                <a:latin typeface="Bitstream Vera Sans Mono"/>
                <a:ea typeface="DejaVu Sans"/>
              </a:rPr>
              <a:t>o</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35" strike="noStrike">
                <a:solidFill>
                  <a:srgbClr val="000000"/>
                </a:solidFill>
                <a:latin typeface="Bitstream Vera Sans Mono"/>
                <a:ea typeface="DejaVu Sans"/>
              </a:rPr>
              <a:t>~</a:t>
            </a:r>
            <a:r>
              <a:rPr b="0" lang="en-GB" sz="600" spc="66"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P</a:t>
            </a:r>
            <a:r>
              <a:rPr b="0" lang="en-GB" sz="600" spc="32" strike="noStrike">
                <a:solidFill>
                  <a:srgbClr val="000000"/>
                </a:solidFill>
                <a:latin typeface="Bitstream Vera Sans Mono"/>
                <a:ea typeface="DejaVu Sans"/>
              </a:rPr>
              <a:t>o</a:t>
            </a:r>
            <a:r>
              <a:rPr b="0" lang="en-GB" sz="600" spc="111" strike="noStrike">
                <a:solidFill>
                  <a:srgbClr val="000000"/>
                </a:solidFill>
                <a:latin typeface="Bitstream Vera Sans Mono"/>
                <a:ea typeface="DejaVu Sans"/>
              </a:rPr>
              <a:t>s</a:t>
            </a:r>
            <a:r>
              <a:rPr b="0" lang="en-GB" sz="600" spc="205" strike="noStrike">
                <a:solidFill>
                  <a:srgbClr val="000000"/>
                </a:solidFill>
                <a:latin typeface="Bitstream Vera Sans Mono"/>
                <a:ea typeface="DejaVu Sans"/>
              </a:rPr>
              <a:t>i</a:t>
            </a:r>
            <a:r>
              <a:rPr b="0" lang="en-GB" sz="600" spc="86" strike="noStrike">
                <a:solidFill>
                  <a:srgbClr val="000000"/>
                </a:solidFill>
                <a:latin typeface="Bitstream Vera Sans Mono"/>
                <a:ea typeface="DejaVu Sans"/>
              </a:rPr>
              <a:t>x</a:t>
            </a:r>
            <a:r>
              <a:rPr b="0" lang="en-GB" sz="600" spc="72" strike="noStrike">
                <a:solidFill>
                  <a:srgbClr val="000000"/>
                </a:solidFill>
                <a:latin typeface="Bitstream Vera Sans Mono"/>
                <a:ea typeface="DejaVu Sans"/>
              </a:rPr>
              <a:t>S</a:t>
            </a:r>
            <a:r>
              <a:rPr b="0" lang="en-GB" sz="600" spc="46" strike="noStrike">
                <a:solidFill>
                  <a:srgbClr val="000000"/>
                </a:solidFill>
                <a:latin typeface="Bitstream Vera Sans Mono"/>
                <a:ea typeface="DejaVu Sans"/>
              </a:rPr>
              <a:t>e</a:t>
            </a:r>
            <a:r>
              <a:rPr b="0" lang="en-GB" sz="600" spc="-114" strike="noStrike">
                <a:solidFill>
                  <a:srgbClr val="000000"/>
                </a:solidFill>
                <a:latin typeface="Bitstream Vera Sans Mono"/>
                <a:ea typeface="DejaVu Sans"/>
              </a:rPr>
              <a:t>m</a:t>
            </a:r>
            <a:r>
              <a:rPr b="0" lang="en-GB" sz="600" spc="111"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35" strike="noStrike">
                <a:solidFill>
                  <a:srgbClr val="000000"/>
                </a:solidFill>
                <a:latin typeface="Bitstream Vera Sans Mono"/>
                <a:ea typeface="DejaVu Sans"/>
              </a:rPr>
              <a:t> </a:t>
            </a:r>
            <a:r>
              <a:rPr b="0" lang="en-GB" sz="600" spc="197" strike="noStrike">
                <a:solidFill>
                  <a:srgbClr val="000000"/>
                </a:solidFill>
                <a:latin typeface="Bitstream Vera Sans Mono"/>
                <a:ea typeface="DejaVu Sans"/>
              </a:rPr>
              <a:t>l</a:t>
            </a:r>
            <a:r>
              <a:rPr b="0" lang="en-GB" sz="600" spc="6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d</a:t>
            </a:r>
            <a:r>
              <a:rPr b="0" lang="en-GB" sz="600" spc="35" strike="noStrike">
                <a:solidFill>
                  <a:srgbClr val="000000"/>
                </a:solidFill>
                <a:latin typeface="Bitstream Vera Sans Mono"/>
                <a:ea typeface="DejaVu Sans"/>
              </a:rPr>
              <a:t>e</a:t>
            </a:r>
            <a:r>
              <a:rPr b="0" lang="en-GB" sz="600" spc="26" strike="noStrike">
                <a:solidFill>
                  <a:srgbClr val="000000"/>
                </a:solidFill>
                <a:latin typeface="Bitstream Vera Sans Mono"/>
                <a:ea typeface="DejaVu Sans"/>
              </a:rPr>
              <a:t>v</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100" strike="noStrike">
                <a:solidFill>
                  <a:srgbClr val="000000"/>
                </a:solidFill>
                <a:latin typeface="Bitstream Vera Sans Mono"/>
                <a:ea typeface="DejaVu Sans"/>
              </a:rPr>
              <a:t>s</a:t>
            </a:r>
            <a:r>
              <a:rPr b="0" lang="en-GB" sz="600" spc="21"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46" strike="noStrike">
                <a:solidFill>
                  <a:srgbClr val="000000"/>
                </a:solidFill>
                <a:latin typeface="Bitstream Vera Sans Mono"/>
                <a:ea typeface="DejaVu Sans"/>
              </a:rPr>
              <a:t> </a:t>
            </a:r>
            <a:r>
              <a:rPr b="0" lang="en-GB" sz="600" spc="66" strike="noStrike">
                <a:solidFill>
                  <a:srgbClr val="000000"/>
                </a:solidFill>
                <a:latin typeface="Bitstream Vera Sans Mono"/>
                <a:ea typeface="DejaVu Sans"/>
              </a:rPr>
              <a:t>/</a:t>
            </a:r>
            <a:endParaRPr b="0" lang="en-GB" sz="600" spc="-1" strike="noStrike">
              <a:latin typeface="Bitstream Vera Sans Mono"/>
            </a:endParaRPr>
          </a:p>
          <a:p>
            <a:pPr marL="12600" indent="-1800">
              <a:lnSpc>
                <a:spcPts val="700"/>
              </a:lnSpc>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102407023</a:t>
            </a:r>
            <a:r>
              <a:rPr b="0" lang="en-GB" sz="600" spc="-1" strike="noStrike">
                <a:solidFill>
                  <a:srgbClr val="000000"/>
                </a:solidFill>
                <a:latin typeface="Bitstream Vera Sans Mono"/>
                <a:ea typeface="DejaVu Sans"/>
              </a:rPr>
              <a:t>3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129444233</a:t>
            </a:r>
            <a:r>
              <a:rPr b="0" lang="en-GB" sz="600" spc="-1" strike="noStrike">
                <a:solidFill>
                  <a:srgbClr val="000000"/>
                </a:solidFill>
                <a:latin typeface="Bitstream Vera Sans Mono"/>
                <a:ea typeface="DejaVu Sans"/>
              </a:rPr>
              <a:t>7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292783693</a:t>
            </a:r>
            <a:r>
              <a:rPr b="0" lang="en-GB" sz="600" spc="-1" strike="noStrike">
                <a:solidFill>
                  <a:srgbClr val="000000"/>
                </a:solidFill>
                <a:latin typeface="Bitstream Vera Sans Mono"/>
                <a:ea typeface="DejaVu Sans"/>
              </a:rPr>
              <a:t>5</a:t>
            </a:r>
            <a:endParaRPr b="0" lang="en-GB" sz="600" spc="-1" strike="noStrike">
              <a:latin typeface="Bitstream Vera Sans Mono"/>
            </a:endParaRPr>
          </a:p>
          <a:p>
            <a:pPr marL="14040" indent="-1800">
              <a:lnSpc>
                <a:spcPts val="700"/>
              </a:lnSpc>
              <a:spcBef>
                <a:spcPts val="26"/>
              </a:spcBef>
              <a:buNone/>
              <a:tabLst>
                <a:tab algn="l" pos="0"/>
              </a:tabLst>
            </a:pP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127484811</a:t>
            </a:r>
            <a:r>
              <a:rPr b="0" lang="en-GB" sz="600" spc="-1" strike="noStrike">
                <a:solidFill>
                  <a:srgbClr val="000000"/>
                </a:solidFill>
                <a:latin typeface="Bitstream Vera Sans Mono"/>
                <a:ea typeface="DejaVu Sans"/>
              </a:rPr>
              <a:t>2      </a:t>
            </a:r>
            <a:r>
              <a:rPr b="0" lang="en-GB" sz="600" spc="-46"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a:t>
            </a:r>
            <a:r>
              <a:rPr b="0" lang="en-GB" sz="600" spc="-12" strike="noStrike">
                <a:solidFill>
                  <a:srgbClr val="000000"/>
                </a:solidFill>
                <a:latin typeface="Bitstream Vera Sans Mono"/>
                <a:ea typeface="DejaVu Sans"/>
              </a:rPr>
              <a:t> </a:t>
            </a:r>
            <a:r>
              <a:rPr b="0" lang="en-GB" sz="600" spc="111" strike="noStrike">
                <a:solidFill>
                  <a:srgbClr val="000000"/>
                </a:solidFill>
                <a:latin typeface="Bitstream Vera Sans Mono"/>
                <a:ea typeface="DejaVu Sans"/>
              </a:rPr>
              <a:t>-</a:t>
            </a:r>
            <a:r>
              <a:rPr b="0" lang="en-GB" sz="600" spc="-60"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230558889</a:t>
            </a:r>
            <a:r>
              <a:rPr b="0" lang="en-GB" sz="600" spc="-1" strike="noStrike">
                <a:solidFill>
                  <a:srgbClr val="000000"/>
                </a:solidFill>
                <a:latin typeface="Bitstream Vera Sans Mono"/>
                <a:ea typeface="DejaVu Sans"/>
              </a:rPr>
              <a:t>4      </a:t>
            </a:r>
            <a:r>
              <a:rPr b="0" lang="en-GB" sz="600" spc="-55" strike="noStrike">
                <a:solidFill>
                  <a:srgbClr val="000000"/>
                </a:solidFill>
                <a:latin typeface="Bitstream Vera Sans Mono"/>
                <a:ea typeface="DejaVu Sans"/>
              </a:rPr>
              <a:t> </a:t>
            </a:r>
            <a:r>
              <a:rPr b="0" lang="en-GB" sz="600" spc="21" strike="noStrike">
                <a:solidFill>
                  <a:srgbClr val="000000"/>
                </a:solidFill>
                <a:latin typeface="Bitstream Vera Sans Mono"/>
                <a:ea typeface="DejaVu Sans"/>
              </a:rPr>
              <a:t>pu</a:t>
            </a:r>
            <a:r>
              <a:rPr b="0" lang="en-GB" sz="600" spc="197" strike="noStrike">
                <a:solidFill>
                  <a:srgbClr val="000000"/>
                </a:solidFill>
                <a:latin typeface="Bitstream Vera Sans Mono"/>
                <a:ea typeface="DejaVu Sans"/>
              </a:rPr>
              <a:t>l</a:t>
            </a:r>
            <a:r>
              <a:rPr b="0" lang="en-GB" sz="600" spc="100" strike="noStrike">
                <a:solidFill>
                  <a:srgbClr val="000000"/>
                </a:solidFill>
                <a:latin typeface="Bitstream Vera Sans Mono"/>
                <a:ea typeface="DejaVu Sans"/>
              </a:rPr>
              <a:t>s</a:t>
            </a:r>
            <a:r>
              <a:rPr b="0" lang="en-GB" sz="600" spc="-1" strike="noStrike">
                <a:solidFill>
                  <a:srgbClr val="000000"/>
                </a:solidFill>
                <a:latin typeface="Bitstream Vera Sans Mono"/>
                <a:ea typeface="DejaVu Sans"/>
              </a:rPr>
              <a:t>e </a:t>
            </a:r>
            <a:r>
              <a:rPr b="0" lang="en-GB" sz="600" spc="111" strike="noStrike">
                <a:solidFill>
                  <a:srgbClr val="000000"/>
                </a:solidFill>
                <a:latin typeface="Bitstream Vera Sans Mono"/>
                <a:ea typeface="DejaVu Sans"/>
              </a:rPr>
              <a:t>-</a:t>
            </a:r>
            <a:r>
              <a:rPr b="0" lang="en-GB" sz="600" spc="-72"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s</a:t>
            </a:r>
            <a:r>
              <a:rPr b="0" lang="en-GB" sz="600" spc="12" strike="noStrike">
                <a:solidFill>
                  <a:srgbClr val="000000"/>
                </a:solidFill>
                <a:latin typeface="Bitstream Vera Sans Mono"/>
                <a:ea typeface="DejaVu Sans"/>
              </a:rPr>
              <a:t>h</a:t>
            </a:r>
            <a:r>
              <a:rPr b="0" lang="en-GB" sz="600" spc="-165" strike="noStrike">
                <a:solidFill>
                  <a:srgbClr val="000000"/>
                </a:solidFill>
                <a:latin typeface="Bitstream Vera Sans Mono"/>
                <a:ea typeface="DejaVu Sans"/>
              </a:rPr>
              <a:t>m</a:t>
            </a:r>
            <a:r>
              <a:rPr b="0" lang="en-GB" sz="600" spc="-1" strike="noStrike">
                <a:solidFill>
                  <a:srgbClr val="000000"/>
                </a:solidFill>
                <a:latin typeface="Bitstream Vera Sans Mono"/>
                <a:ea typeface="DejaVu Sans"/>
              </a:rPr>
              <a:t> </a:t>
            </a:r>
            <a:r>
              <a:rPr b="0" lang="en-GB" sz="600" spc="180" strike="noStrike">
                <a:solidFill>
                  <a:srgbClr val="000000"/>
                </a:solidFill>
                <a:latin typeface="Bitstream Vera Sans Mono"/>
                <a:ea typeface="DejaVu Sans"/>
              </a:rPr>
              <a:t>-</a:t>
            </a:r>
            <a:r>
              <a:rPr b="0" lang="en-GB" sz="600" spc="41" strike="noStrike">
                <a:solidFill>
                  <a:srgbClr val="000000"/>
                </a:solidFill>
                <a:latin typeface="Bitstream Vera Sans Mono"/>
                <a:ea typeface="DejaVu Sans"/>
              </a:rPr>
              <a:t>388886654</a:t>
            </a:r>
            <a:r>
              <a:rPr b="0" lang="en-GB" sz="600" spc="-1" strike="noStrike">
                <a:solidFill>
                  <a:srgbClr val="000000"/>
                </a:solidFill>
                <a:latin typeface="Bitstream Vera Sans Mono"/>
                <a:ea typeface="DejaVu Sans"/>
              </a:rPr>
              <a:t>4  </a:t>
            </a:r>
            <a:endParaRPr b="0" lang="en-GB" sz="600" spc="-1" strike="noStrike">
              <a:latin typeface="Bitstream Vera Sans Mono"/>
            </a:endParaRPr>
          </a:p>
          <a:p>
            <a:pPr marL="14040" indent="-1800">
              <a:lnSpc>
                <a:spcPts val="700"/>
              </a:lnSpc>
              <a:spcBef>
                <a:spcPts val="26"/>
              </a:spcBef>
              <a:buNone/>
              <a:tabLst>
                <a:tab algn="l" pos="0"/>
              </a:tabLst>
            </a:pPr>
            <a:r>
              <a:rPr b="0" lang="en-GB" sz="600" spc="-32" strike="noStrike">
                <a:solidFill>
                  <a:srgbClr val="000000"/>
                </a:solidFill>
                <a:latin typeface="Bitstream Vera Sans Mono"/>
                <a:ea typeface="DejaVu Sans"/>
              </a:rPr>
              <a:t>ad@</a:t>
            </a:r>
            <a:r>
              <a:rPr b="0" lang="en-GB" sz="600" spc="-92" strike="noStrike">
                <a:solidFill>
                  <a:srgbClr val="000000"/>
                </a:solidFill>
                <a:latin typeface="Bitstream Vera Sans Mono"/>
                <a:ea typeface="DejaVu Sans"/>
              </a:rPr>
              <a:t> </a:t>
            </a:r>
            <a:r>
              <a:rPr b="0" lang="en-GB" sz="600" spc="106" strike="noStrike">
                <a:solidFill>
                  <a:srgbClr val="000000"/>
                </a:solidFill>
                <a:latin typeface="Bitstream Vera Sans Mono"/>
                <a:ea typeface="DejaVu Sans"/>
              </a:rPr>
              <a:t>serifos</a:t>
            </a:r>
            <a:r>
              <a:rPr b="0" lang="en-GB" sz="600" spc="-1" strike="noStrike">
                <a:solidFill>
                  <a:srgbClr val="000000"/>
                </a:solidFill>
                <a:latin typeface="Bitstream Vera Sans Mono"/>
                <a:ea typeface="DejaVu Sans"/>
              </a:rPr>
              <a:t> </a:t>
            </a:r>
            <a:r>
              <a:rPr b="0" lang="en-GB" sz="600" spc="92" strike="noStrike">
                <a:solidFill>
                  <a:srgbClr val="000000"/>
                </a:solidFill>
                <a:latin typeface="Bitstream Vera Sans Mono"/>
                <a:ea typeface="DejaVu Sans"/>
              </a:rPr>
              <a:t>:~/</a:t>
            </a:r>
            <a:r>
              <a:rPr b="0" lang="en-GB" sz="600" spc="-26" strike="noStrike">
                <a:solidFill>
                  <a:srgbClr val="000000"/>
                </a:solidFill>
                <a:latin typeface="Bitstream Vera Sans Mono"/>
                <a:ea typeface="DejaVu Sans"/>
              </a:rPr>
              <a:t> </a:t>
            </a:r>
            <a:r>
              <a:rPr b="0" lang="en-GB" sz="600" spc="55" strike="noStrike">
                <a:solidFill>
                  <a:srgbClr val="000000"/>
                </a:solidFill>
                <a:latin typeface="Bitstream Vera Sans Mono"/>
                <a:ea typeface="DejaVu Sans"/>
              </a:rPr>
              <a:t>PosixSems$</a:t>
            </a:r>
            <a:endParaRPr b="0" lang="en-GB" sz="600" spc="-1" strike="noStrike">
              <a:latin typeface="Bitstream Vera Sans Mono"/>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95400" y="327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5" strike="noStrike">
                <a:solidFill>
                  <a:srgbClr val="3232b2"/>
                </a:solidFill>
                <a:latin typeface="Microsoft Sans Serif"/>
              </a:rPr>
              <a:t>K</a:t>
            </a:r>
            <a:r>
              <a:rPr b="1" lang="en-GB" sz="1400" spc="-160" strike="noStrike">
                <a:solidFill>
                  <a:srgbClr val="3232b2"/>
                </a:solidFill>
                <a:latin typeface="Microsoft Sans Serif"/>
              </a:rPr>
              <a:t>e</a:t>
            </a:r>
            <a:r>
              <a:rPr b="1" lang="en-GB" sz="1400" spc="-55" strike="noStrike">
                <a:solidFill>
                  <a:srgbClr val="3232b2"/>
                </a:solidFill>
                <a:latin typeface="Microsoft Sans Serif"/>
              </a:rPr>
              <a:t>y</a:t>
            </a:r>
            <a:r>
              <a:rPr b="1" lang="en-GB" sz="1400" spc="-165" strike="noStrike">
                <a:solidFill>
                  <a:srgbClr val="3232b2"/>
                </a:solidFill>
                <a:latin typeface="Microsoft Sans Serif"/>
              </a:rPr>
              <a:t>s</a:t>
            </a:r>
            <a:endParaRPr b="0" lang="en-GB" sz="1400" spc="-1" strike="noStrike">
              <a:latin typeface="Arial"/>
            </a:endParaRPr>
          </a:p>
        </p:txBody>
      </p:sp>
      <p:sp>
        <p:nvSpPr>
          <p:cNvPr id="59" name="object 3"/>
          <p:cNvSpPr/>
          <p:nvPr/>
        </p:nvSpPr>
        <p:spPr>
          <a:xfrm>
            <a:off x="463680" y="662760"/>
            <a:ext cx="3694320" cy="485640"/>
          </a:xfrm>
          <a:prstGeom prst="rect">
            <a:avLst/>
          </a:prstGeom>
          <a:noFill/>
          <a:ln w="0">
            <a:noFill/>
          </a:ln>
        </p:spPr>
        <p:style>
          <a:lnRef idx="0"/>
          <a:fillRef idx="0"/>
          <a:effectRef idx="0"/>
          <a:fontRef idx="minor"/>
        </p:style>
        <p:txBody>
          <a:bodyPr lIns="0" rIns="0" tIns="29160" bIns="0" anchor="t">
            <a:spAutoFit/>
          </a:bodyPr>
          <a:p>
            <a:pPr marL="172800" indent="-147960">
              <a:lnSpc>
                <a:spcPts val="1199"/>
              </a:lnSpc>
              <a:spcBef>
                <a:spcPts val="230"/>
              </a:spcBef>
              <a:buClr>
                <a:srgbClr val="3232b2"/>
              </a:buClr>
              <a:buSzPct val="73000"/>
              <a:buFont typeface="Lucida Sans Unicode"/>
              <a:buChar char="►"/>
              <a:tabLst>
                <a:tab algn="l" pos="173520"/>
              </a:tabLst>
            </a:pPr>
            <a:r>
              <a:rPr b="0" lang="en-GB" sz="1100" spc="-32" strike="noStrike">
                <a:solidFill>
                  <a:srgbClr val="000000"/>
                </a:solidFill>
                <a:latin typeface="Arial New"/>
                <a:ea typeface="DejaVu Sans"/>
              </a:rPr>
              <a:t>Keys</a:t>
            </a:r>
            <a:r>
              <a:rPr b="0" lang="en-GB" sz="1100" spc="7" strike="noStrike">
                <a:solidFill>
                  <a:srgbClr val="000000"/>
                </a:solidFill>
                <a:latin typeface="Arial New"/>
                <a:ea typeface="DejaVu Sans"/>
              </a:rPr>
              <a:t> </a:t>
            </a:r>
            <a:r>
              <a:rPr b="0" lang="en-GB" sz="1100" spc="-52" strike="noStrike">
                <a:solidFill>
                  <a:srgbClr val="000000"/>
                </a:solidFill>
                <a:latin typeface="Arial New"/>
                <a:ea typeface="DejaVu Sans"/>
              </a:rPr>
              <a:t>help</a:t>
            </a:r>
            <a:r>
              <a:rPr b="0" lang="en-GB" sz="1100" spc="-1" strike="noStrike">
                <a:solidFill>
                  <a:srgbClr val="000000"/>
                </a:solidFill>
                <a:latin typeface="Arial New"/>
                <a:ea typeface="DejaVu Sans"/>
              </a:rPr>
              <a:t> </a:t>
            </a:r>
            <a:r>
              <a:rPr b="0" lang="en-GB" sz="1100" spc="-32" strike="noStrike">
                <a:solidFill>
                  <a:srgbClr val="000000"/>
                </a:solidFill>
                <a:latin typeface="Arial New"/>
                <a:ea typeface="DejaVu Sans"/>
              </a:rPr>
              <a:t>identify</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resources</a:t>
            </a:r>
            <a:r>
              <a:rPr b="0" lang="en-GB" sz="1100" spc="12" strike="noStrike">
                <a:solidFill>
                  <a:srgbClr val="000000"/>
                </a:solidFill>
                <a:latin typeface="Arial New"/>
                <a:ea typeface="DejaVu Sans"/>
              </a:rPr>
              <a:t> </a:t>
            </a:r>
            <a:r>
              <a:rPr b="0" lang="en-GB" sz="1100" spc="-52" strike="noStrike">
                <a:solidFill>
                  <a:srgbClr val="000000"/>
                </a:solidFill>
                <a:latin typeface="Arial New"/>
                <a:ea typeface="DejaVu Sans"/>
              </a:rPr>
              <a:t>and</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offer</a:t>
            </a:r>
            <a:r>
              <a:rPr b="0" lang="en-GB" sz="1100" spc="15" strike="noStrike">
                <a:solidFill>
                  <a:srgbClr val="000000"/>
                </a:solidFill>
                <a:latin typeface="Arial New"/>
                <a:ea typeface="DejaVu Sans"/>
              </a:rPr>
              <a:t> </a:t>
            </a:r>
            <a:r>
              <a:rPr b="0" lang="en-GB" sz="1100" spc="-60" strike="noStrike">
                <a:solidFill>
                  <a:srgbClr val="000000"/>
                </a:solidFill>
                <a:latin typeface="Arial New"/>
                <a:ea typeface="DejaVu Sans"/>
              </a:rPr>
              <a:t>access</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32" strike="noStrike">
                <a:solidFill>
                  <a:srgbClr val="000000"/>
                </a:solidFill>
                <a:latin typeface="Arial New"/>
                <a:ea typeface="DejaVu Sans"/>
              </a:rPr>
              <a:t>internal </a:t>
            </a:r>
            <a:r>
              <a:rPr b="0" lang="en-GB" sz="1100" spc="-26" strike="noStrike">
                <a:solidFill>
                  <a:srgbClr val="000000"/>
                </a:solidFill>
                <a:latin typeface="Arial New"/>
                <a:ea typeface="DejaVu Sans"/>
              </a:rPr>
              <a:t> </a:t>
            </a:r>
            <a:r>
              <a:rPr b="0" lang="en-GB" sz="1100" spc="-41" strike="noStrike">
                <a:solidFill>
                  <a:srgbClr val="000000"/>
                </a:solidFill>
                <a:latin typeface="Arial New"/>
                <a:ea typeface="DejaVu Sans"/>
              </a:rPr>
              <a:t>structures</a:t>
            </a:r>
            <a:r>
              <a:rPr b="0" lang="en-GB" sz="1100" spc="12" strike="noStrike">
                <a:solidFill>
                  <a:srgbClr val="000000"/>
                </a:solidFill>
                <a:latin typeface="Arial New"/>
                <a:ea typeface="DejaVu Sans"/>
              </a:rPr>
              <a:t> </a:t>
            </a:r>
            <a:r>
              <a:rPr b="0" lang="en-GB" sz="1100" spc="-41" strike="noStrike">
                <a:solidFill>
                  <a:srgbClr val="000000"/>
                </a:solidFill>
                <a:latin typeface="Arial New"/>
                <a:ea typeface="DejaVu Sans"/>
              </a:rPr>
              <a:t>of</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7" strike="noStrike">
                <a:solidFill>
                  <a:srgbClr val="000000"/>
                </a:solidFill>
                <a:latin typeface="Arial New"/>
                <a:ea typeface="DejaVu Sans"/>
              </a:rPr>
              <a:t> </a:t>
            </a:r>
            <a:r>
              <a:rPr b="0" lang="en-GB" sz="1100" spc="-55" strike="noStrike">
                <a:solidFill>
                  <a:srgbClr val="000000"/>
                </a:solidFill>
                <a:latin typeface="Arial New"/>
                <a:ea typeface="DejaVu Sans"/>
              </a:rPr>
              <a:t>2</a:t>
            </a:r>
            <a:r>
              <a:rPr b="0" lang="en-GB" sz="1100" spc="-1" strike="noStrike">
                <a:solidFill>
                  <a:srgbClr val="000000"/>
                </a:solidFill>
                <a:latin typeface="Arial New"/>
                <a:ea typeface="DejaVu Sans"/>
              </a:rPr>
              <a:t> IPC</a:t>
            </a:r>
            <a:r>
              <a:rPr b="0" lang="en-GB" sz="1100" spc="7" strike="noStrike">
                <a:solidFill>
                  <a:srgbClr val="000000"/>
                </a:solidFill>
                <a:latin typeface="Arial New"/>
                <a:ea typeface="DejaVu Sans"/>
              </a:rPr>
              <a:t> </a:t>
            </a:r>
            <a:r>
              <a:rPr b="0" lang="en-GB" sz="1100" spc="-55" strike="noStrike">
                <a:solidFill>
                  <a:srgbClr val="000000"/>
                </a:solidFill>
                <a:latin typeface="Arial New"/>
                <a:ea typeface="DejaVu Sans"/>
              </a:rPr>
              <a:t>mechanisms</a:t>
            </a:r>
            <a:r>
              <a:rPr b="0" lang="en-GB" sz="1100" spc="15" strike="noStrike">
                <a:solidFill>
                  <a:srgbClr val="000000"/>
                </a:solidFill>
                <a:latin typeface="Arial New"/>
                <a:ea typeface="DejaVu Sans"/>
              </a:rPr>
              <a:t> </a:t>
            </a:r>
            <a:r>
              <a:rPr b="0" lang="en-GB" sz="1100" spc="-41" strike="noStrike">
                <a:solidFill>
                  <a:srgbClr val="000000"/>
                </a:solidFill>
                <a:latin typeface="Arial New"/>
                <a:ea typeface="DejaVu Sans"/>
              </a:rPr>
              <a:t>(through</a:t>
            </a:r>
            <a:r>
              <a:rPr b="0" lang="en-GB" sz="1100" spc="7" strike="noStrike">
                <a:solidFill>
                  <a:srgbClr val="000000"/>
                </a:solidFill>
                <a:latin typeface="Arial New"/>
                <a:ea typeface="DejaVu Sans"/>
              </a:rPr>
              <a:t> </a:t>
            </a:r>
            <a:r>
              <a:rPr b="0" lang="en-GB" sz="1100" spc="-60" strike="noStrike">
                <a:solidFill>
                  <a:srgbClr val="000000"/>
                </a:solidFill>
                <a:latin typeface="Arial New"/>
                <a:ea typeface="DejaVu Sans"/>
              </a:rPr>
              <a:t>systems</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calls):</a:t>
            </a:r>
            <a:endParaRPr b="0" lang="en-GB" sz="1100" spc="-1" strike="noStrike">
              <a:latin typeface="Arial"/>
            </a:endParaRPr>
          </a:p>
        </p:txBody>
      </p:sp>
      <p:sp>
        <p:nvSpPr>
          <p:cNvPr id="60" name="object 4"/>
          <p:cNvSpPr/>
          <p:nvPr/>
        </p:nvSpPr>
        <p:spPr>
          <a:xfrm>
            <a:off x="1578600" y="1320480"/>
            <a:ext cx="35640" cy="360"/>
          </a:xfrm>
          <a:custGeom>
            <a:avLst/>
            <a:gdLst/>
            <a:ahLst/>
            <a:rect l="l" t="t" r="r" b="b"/>
            <a:pathLst>
              <a:path w="38100" h="0">
                <a:moveTo>
                  <a:pt x="0" y="0"/>
                </a:moveTo>
                <a:lnTo>
                  <a:pt x="38100" y="0"/>
                </a:lnTo>
              </a:path>
            </a:pathLst>
          </a:custGeom>
          <a:noFill/>
          <a:ln w="6095">
            <a:solidFill>
              <a:srgbClr val="000000"/>
            </a:solidFill>
            <a:round/>
          </a:ln>
        </p:spPr>
        <p:style>
          <a:lnRef idx="0"/>
          <a:fillRef idx="0"/>
          <a:effectRef idx="0"/>
          <a:fontRef idx="minor"/>
        </p:style>
      </p:sp>
      <p:sp>
        <p:nvSpPr>
          <p:cNvPr id="61" name="object 5"/>
          <p:cNvSpPr/>
          <p:nvPr/>
        </p:nvSpPr>
        <p:spPr>
          <a:xfrm>
            <a:off x="1569600" y="1472760"/>
            <a:ext cx="35640" cy="360"/>
          </a:xfrm>
          <a:custGeom>
            <a:avLst/>
            <a:gdLst/>
            <a:ahLst/>
            <a:rect l="l" t="t" r="r" b="b"/>
            <a:pathLst>
              <a:path w="38100" h="0">
                <a:moveTo>
                  <a:pt x="0" y="0"/>
                </a:moveTo>
                <a:lnTo>
                  <a:pt x="38100" y="0"/>
                </a:lnTo>
              </a:path>
            </a:pathLst>
          </a:custGeom>
          <a:noFill/>
          <a:ln w="6095">
            <a:solidFill>
              <a:srgbClr val="000000"/>
            </a:solidFill>
            <a:round/>
          </a:ln>
        </p:spPr>
        <p:style>
          <a:lnRef idx="0"/>
          <a:fillRef idx="0"/>
          <a:effectRef idx="0"/>
          <a:fontRef idx="minor"/>
        </p:style>
      </p:sp>
      <p:sp>
        <p:nvSpPr>
          <p:cNvPr id="62" name="object 6"/>
          <p:cNvSpPr/>
          <p:nvPr/>
        </p:nvSpPr>
        <p:spPr>
          <a:xfrm>
            <a:off x="739080" y="1184040"/>
            <a:ext cx="1418760" cy="316440"/>
          </a:xfrm>
          <a:prstGeom prst="rect">
            <a:avLst/>
          </a:prstGeom>
          <a:noFill/>
          <a:ln w="0">
            <a:noFill/>
          </a:ln>
        </p:spPr>
        <p:style>
          <a:lnRef idx="0"/>
          <a:fillRef idx="0"/>
          <a:effectRef idx="0"/>
          <a:fontRef idx="minor"/>
        </p:style>
        <p:txBody>
          <a:bodyPr lIns="0" rIns="0" tIns="12240" bIns="0" anchor="t">
            <a:spAutoFit/>
          </a:bodyPr>
          <a:p>
            <a:pPr marL="38160">
              <a:lnSpc>
                <a:spcPct val="100000"/>
              </a:lnSpc>
              <a:spcBef>
                <a:spcPts val="96"/>
              </a:spcBef>
              <a:buNone/>
            </a:pPr>
            <a:r>
              <a:rPr b="0" lang="en-GB" sz="900" spc="63" strike="noStrike" baseline="13000">
                <a:solidFill>
                  <a:srgbClr val="3232b2"/>
                </a:solidFill>
                <a:latin typeface="Lucida Sans Unicode"/>
                <a:ea typeface="DejaVu Sans"/>
              </a:rPr>
              <a:t>◮ </a:t>
            </a:r>
            <a:r>
              <a:rPr b="0" lang="en-GB" sz="900" spc="100" strike="noStrike" baseline="13000">
                <a:solidFill>
                  <a:srgbClr val="3232b2"/>
                </a:solidFill>
                <a:latin typeface="Lucida Sans Unicode"/>
                <a:ea typeface="DejaVu Sans"/>
              </a:rPr>
              <a:t> </a:t>
            </a:r>
            <a:r>
              <a:rPr b="0" i="1" lang="en-GB" sz="1000" spc="-12" strike="noStrike">
                <a:solidFill>
                  <a:srgbClr val="000000"/>
                </a:solidFill>
                <a:latin typeface="Courier New"/>
                <a:ea typeface="DejaVu Sans"/>
              </a:rPr>
              <a:t>struct</a:t>
            </a:r>
            <a:r>
              <a:rPr b="0" i="1" lang="en-GB" sz="1000" spc="12" strike="noStrike">
                <a:solidFill>
                  <a:srgbClr val="000000"/>
                </a:solidFill>
                <a:latin typeface="Courier New"/>
                <a:ea typeface="DejaVu Sans"/>
              </a:rPr>
              <a:t> </a:t>
            </a:r>
            <a:r>
              <a:rPr b="0" i="1" lang="en-GB" sz="1000" spc="-52" strike="noStrike">
                <a:solidFill>
                  <a:srgbClr val="000000"/>
                </a:solidFill>
                <a:latin typeface="Courier New"/>
                <a:ea typeface="DejaVu Sans"/>
              </a:rPr>
              <a:t>shmid</a:t>
            </a:r>
            <a:r>
              <a:rPr b="0" i="1" lang="en-GB" sz="1000" spc="41" strike="noStrike">
                <a:solidFill>
                  <a:srgbClr val="000000"/>
                </a:solidFill>
                <a:latin typeface="Courier New"/>
                <a:ea typeface="DejaVu Sans"/>
              </a:rPr>
              <a:t> </a:t>
            </a:r>
            <a:r>
              <a:rPr b="0" i="1" lang="en-GB" sz="1000" spc="-86" strike="noStrike">
                <a:solidFill>
                  <a:srgbClr val="000000"/>
                </a:solidFill>
                <a:latin typeface="Courier New"/>
                <a:ea typeface="DejaVu Sans"/>
              </a:rPr>
              <a:t>ds</a:t>
            </a:r>
            <a:endParaRPr b="0" lang="en-GB" sz="1000" spc="-1" strike="noStrike">
              <a:latin typeface="Arial"/>
            </a:endParaRPr>
          </a:p>
          <a:p>
            <a:pPr marL="38160">
              <a:lnSpc>
                <a:spcPct val="100000"/>
              </a:lnSpc>
              <a:buNone/>
            </a:pPr>
            <a:r>
              <a:rPr b="0" lang="en-GB" sz="900" spc="63" strike="noStrike" baseline="13000">
                <a:solidFill>
                  <a:srgbClr val="3232b2"/>
                </a:solidFill>
                <a:latin typeface="Lucida Sans Unicode"/>
                <a:ea typeface="DejaVu Sans"/>
              </a:rPr>
              <a:t>◮ </a:t>
            </a:r>
            <a:r>
              <a:rPr b="0" lang="en-GB" sz="900" spc="100" strike="noStrike" baseline="13000">
                <a:solidFill>
                  <a:srgbClr val="3232b2"/>
                </a:solidFill>
                <a:latin typeface="Lucida Sans Unicode"/>
                <a:ea typeface="DejaVu Sans"/>
              </a:rPr>
              <a:t> </a:t>
            </a:r>
            <a:r>
              <a:rPr b="0" i="1" lang="en-GB" sz="1000" spc="-12" strike="noStrike">
                <a:solidFill>
                  <a:srgbClr val="000000"/>
                </a:solidFill>
                <a:latin typeface="Courier New"/>
                <a:ea typeface="DejaVu Sans"/>
              </a:rPr>
              <a:t>struct</a:t>
            </a:r>
            <a:r>
              <a:rPr b="0" i="1" lang="en-GB" sz="1000" spc="12" strike="noStrike">
                <a:solidFill>
                  <a:srgbClr val="000000"/>
                </a:solidFill>
                <a:latin typeface="Courier New"/>
                <a:ea typeface="DejaVu Sans"/>
              </a:rPr>
              <a:t> </a:t>
            </a:r>
            <a:r>
              <a:rPr b="0" i="1" lang="en-GB" sz="1000" spc="-66" strike="noStrike">
                <a:solidFill>
                  <a:srgbClr val="000000"/>
                </a:solidFill>
                <a:latin typeface="Courier New"/>
                <a:ea typeface="DejaVu Sans"/>
              </a:rPr>
              <a:t>semid</a:t>
            </a:r>
            <a:r>
              <a:rPr b="0" i="1" lang="en-GB" sz="1000" spc="46" strike="noStrike">
                <a:solidFill>
                  <a:srgbClr val="000000"/>
                </a:solidFill>
                <a:latin typeface="Courier New"/>
                <a:ea typeface="DejaVu Sans"/>
              </a:rPr>
              <a:t> </a:t>
            </a:r>
            <a:r>
              <a:rPr b="0" i="1" lang="en-GB" sz="1000" spc="-86" strike="noStrike">
                <a:solidFill>
                  <a:srgbClr val="000000"/>
                </a:solidFill>
                <a:latin typeface="Courier New"/>
                <a:ea typeface="DejaVu Sans"/>
              </a:rPr>
              <a:t>ds</a:t>
            </a:r>
            <a:endParaRPr b="0" lang="en-GB" sz="1000" spc="-1" strike="noStrike">
              <a:latin typeface="Arial"/>
            </a:endParaRPr>
          </a:p>
        </p:txBody>
      </p:sp>
      <p:sp>
        <p:nvSpPr>
          <p:cNvPr id="63" name="object 7"/>
          <p:cNvSpPr/>
          <p:nvPr/>
        </p:nvSpPr>
        <p:spPr>
          <a:xfrm>
            <a:off x="2291400" y="1184040"/>
            <a:ext cx="1594440" cy="316440"/>
          </a:xfrm>
          <a:prstGeom prst="rect">
            <a:avLst/>
          </a:prstGeom>
          <a:noFill/>
          <a:ln w="0">
            <a:noFill/>
          </a:ln>
        </p:spPr>
        <p:style>
          <a:lnRef idx="0"/>
          <a:fillRef idx="0"/>
          <a:effectRef idx="0"/>
          <a:fontRef idx="minor"/>
        </p:style>
        <p:txBody>
          <a:bodyPr lIns="0" rIns="0" tIns="12240" bIns="0" anchor="t">
            <a:spAutoFit/>
          </a:bodyPr>
          <a:p>
            <a:pPr marL="21600">
              <a:lnSpc>
                <a:spcPct val="100000"/>
              </a:lnSpc>
              <a:spcBef>
                <a:spcPts val="96"/>
              </a:spcBef>
              <a:buNone/>
            </a:pPr>
            <a:r>
              <a:rPr b="0" lang="en-GB" sz="1000" spc="94" strike="noStrike">
                <a:solidFill>
                  <a:srgbClr val="bf003f"/>
                </a:solidFill>
                <a:latin typeface="Tahoma"/>
                <a:ea typeface="DejaVu Sans"/>
              </a:rPr>
              <a:t>//</a:t>
            </a:r>
            <a:r>
              <a:rPr b="0" lang="en-GB" sz="1000" spc="-7" strike="noStrike">
                <a:solidFill>
                  <a:srgbClr val="bf003f"/>
                </a:solidFill>
                <a:latin typeface="Tahoma"/>
                <a:ea typeface="DejaVu Sans"/>
              </a:rPr>
              <a:t> </a:t>
            </a:r>
            <a:r>
              <a:rPr b="0" lang="en-GB" sz="1000" spc="-35" strike="noStrike">
                <a:solidFill>
                  <a:srgbClr val="bf003f"/>
                </a:solidFill>
                <a:latin typeface="Tahoma"/>
                <a:ea typeface="DejaVu Sans"/>
              </a:rPr>
              <a:t>for</a:t>
            </a:r>
            <a:r>
              <a:rPr b="0" lang="en-GB" sz="1000" spc="-7" strike="noStrike">
                <a:solidFill>
                  <a:srgbClr val="bf003f"/>
                </a:solidFill>
                <a:latin typeface="Tahoma"/>
                <a:ea typeface="DejaVu Sans"/>
              </a:rPr>
              <a:t> </a:t>
            </a:r>
            <a:r>
              <a:rPr b="0" lang="en-GB" sz="1000" spc="-55" strike="noStrike">
                <a:solidFill>
                  <a:srgbClr val="bf003f"/>
                </a:solidFill>
                <a:latin typeface="Tahoma"/>
                <a:ea typeface="DejaVu Sans"/>
              </a:rPr>
              <a:t>shared</a:t>
            </a:r>
            <a:r>
              <a:rPr b="0" lang="en-GB" sz="1000" spc="-12" strike="noStrike">
                <a:solidFill>
                  <a:srgbClr val="bf003f"/>
                </a:solidFill>
                <a:latin typeface="Tahoma"/>
                <a:ea typeface="DejaVu Sans"/>
              </a:rPr>
              <a:t> </a:t>
            </a:r>
            <a:r>
              <a:rPr b="0" lang="en-GB" sz="1000" spc="-55" strike="noStrike">
                <a:solidFill>
                  <a:srgbClr val="bf003f"/>
                </a:solidFill>
                <a:latin typeface="Tahoma"/>
                <a:ea typeface="DejaVu Sans"/>
              </a:rPr>
              <a:t>segments</a:t>
            </a:r>
            <a:endParaRPr b="0" lang="en-GB" sz="1000" spc="-1" strike="noStrike">
              <a:latin typeface="Arial"/>
            </a:endParaRPr>
          </a:p>
          <a:p>
            <a:pPr marL="12600">
              <a:lnSpc>
                <a:spcPct val="100000"/>
              </a:lnSpc>
              <a:buNone/>
            </a:pPr>
            <a:r>
              <a:rPr b="0" lang="en-GB" sz="1000" spc="94" strike="noStrike">
                <a:solidFill>
                  <a:srgbClr val="bf003f"/>
                </a:solidFill>
                <a:latin typeface="Tahoma"/>
                <a:ea typeface="DejaVu Sans"/>
              </a:rPr>
              <a:t>//</a:t>
            </a:r>
            <a:r>
              <a:rPr b="0" lang="en-GB" sz="1000" spc="-7" strike="noStrike">
                <a:solidFill>
                  <a:srgbClr val="bf003f"/>
                </a:solidFill>
                <a:latin typeface="Tahoma"/>
                <a:ea typeface="DejaVu Sans"/>
              </a:rPr>
              <a:t> </a:t>
            </a:r>
            <a:r>
              <a:rPr b="0" lang="en-GB" sz="1000" spc="-35" strike="noStrike">
                <a:solidFill>
                  <a:srgbClr val="bf003f"/>
                </a:solidFill>
                <a:latin typeface="Tahoma"/>
                <a:ea typeface="DejaVu Sans"/>
              </a:rPr>
              <a:t>for</a:t>
            </a:r>
            <a:r>
              <a:rPr b="0" lang="en-GB" sz="1000" spc="-7" strike="noStrike">
                <a:solidFill>
                  <a:srgbClr val="bf003f"/>
                </a:solidFill>
                <a:latin typeface="Tahoma"/>
                <a:ea typeface="DejaVu Sans"/>
              </a:rPr>
              <a:t> </a:t>
            </a:r>
            <a:r>
              <a:rPr b="0" lang="en-GB" sz="1000" spc="-60" strike="noStrike">
                <a:solidFill>
                  <a:srgbClr val="bf003f"/>
                </a:solidFill>
                <a:latin typeface="Tahoma"/>
                <a:ea typeface="DejaVu Sans"/>
              </a:rPr>
              <a:t>semaphores</a:t>
            </a:r>
            <a:endParaRPr b="0" lang="en-GB" sz="1000" spc="-1" strike="noStrike">
              <a:latin typeface="Arial"/>
            </a:endParaRPr>
          </a:p>
        </p:txBody>
      </p:sp>
      <p:sp>
        <p:nvSpPr>
          <p:cNvPr id="64" name="object 9"/>
          <p:cNvSpPr/>
          <p:nvPr/>
        </p:nvSpPr>
        <p:spPr>
          <a:xfrm>
            <a:off x="438480" y="1595160"/>
            <a:ext cx="3879360" cy="1106280"/>
          </a:xfrm>
          <a:prstGeom prst="rect">
            <a:avLst/>
          </a:prstGeom>
          <a:noFill/>
          <a:ln w="0">
            <a:noFill/>
          </a:ln>
        </p:spPr>
        <p:style>
          <a:lnRef idx="0"/>
          <a:fillRef idx="0"/>
          <a:effectRef idx="0"/>
          <a:fontRef idx="minor"/>
        </p:style>
        <p:txBody>
          <a:bodyPr lIns="0" rIns="0" tIns="11520" bIns="0" anchor="t">
            <a:spAutoFit/>
          </a:bodyPr>
          <a:p>
            <a:pPr marL="172800" indent="-147960">
              <a:lnSpc>
                <a:spcPts val="1199"/>
              </a:lnSpc>
              <a:spcBef>
                <a:spcPts val="230"/>
              </a:spcBef>
              <a:buClr>
                <a:srgbClr val="3232b2"/>
              </a:buClr>
              <a:buSzPct val="73000"/>
              <a:buFont typeface="Lucida Sans Unicode"/>
              <a:buChar char="►"/>
              <a:tabLst>
                <a:tab algn="l" pos="173520"/>
              </a:tabLst>
            </a:pPr>
            <a:r>
              <a:rPr b="0" lang="en-GB" sz="1100" spc="-1" strike="noStrike">
                <a:solidFill>
                  <a:srgbClr val="000000"/>
                </a:solidFill>
                <a:latin typeface="Arial New"/>
                <a:ea typeface="DejaVu Sans"/>
              </a:rPr>
              <a:t>Wrongly</a:t>
            </a:r>
            <a:r>
              <a:rPr b="0" lang="en-GB" sz="1100" spc="-1" strike="noStrike">
                <a:solidFill>
                  <a:srgbClr val="000000"/>
                </a:solidFill>
                <a:latin typeface="Tahoma"/>
                <a:ea typeface="DejaVu Sans"/>
              </a:rPr>
              <a:t> </a:t>
            </a:r>
            <a:r>
              <a:rPr b="0" lang="en-GB" sz="1100" spc="-55" strike="noStrike">
                <a:solidFill>
                  <a:srgbClr val="000000"/>
                </a:solidFill>
                <a:latin typeface="Tahoma"/>
                <a:ea typeface="DejaVu Sans"/>
              </a:rPr>
              <a:t>accessing</a:t>
            </a:r>
            <a:r>
              <a:rPr b="0" lang="en-GB" sz="1100" spc="-1" strike="noStrike">
                <a:solidFill>
                  <a:srgbClr val="000000"/>
                </a:solidFill>
                <a:latin typeface="Tahoma"/>
                <a:ea typeface="DejaVu Sans"/>
              </a:rPr>
              <a:t> </a:t>
            </a:r>
            <a:r>
              <a:rPr b="0" lang="en-GB" sz="1100" spc="-60" strike="noStrike">
                <a:solidFill>
                  <a:srgbClr val="000000"/>
                </a:solidFill>
                <a:latin typeface="Tahoma"/>
                <a:ea typeface="DejaVu Sans"/>
              </a:rPr>
              <a:t>resources</a:t>
            </a:r>
            <a:r>
              <a:rPr b="0" lang="en-GB" sz="1100" spc="12" strike="noStrike">
                <a:solidFill>
                  <a:srgbClr val="000000"/>
                </a:solidFill>
                <a:latin typeface="Tahoma"/>
                <a:ea typeface="DejaVu Sans"/>
              </a:rPr>
              <a:t> </a:t>
            </a:r>
            <a:r>
              <a:rPr b="0" lang="en-GB" sz="1100" spc="-46" strike="noStrike">
                <a:solidFill>
                  <a:srgbClr val="000000"/>
                </a:solidFill>
                <a:latin typeface="Tahoma"/>
                <a:ea typeface="DejaVu Sans"/>
              </a:rPr>
              <a:t>returns</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-1</a:t>
            </a:r>
            <a:endParaRPr b="0" lang="en-GB" sz="1100" spc="-1" strike="noStrike">
              <a:latin typeface="Arial"/>
            </a:endParaRPr>
          </a:p>
          <a:p>
            <a:pPr marL="172800" indent="-147960">
              <a:lnSpc>
                <a:spcPts val="1199"/>
              </a:lnSpc>
              <a:spcBef>
                <a:spcPts val="230"/>
              </a:spcBef>
              <a:buClr>
                <a:srgbClr val="3232b2"/>
              </a:buClr>
              <a:buSzPct val="73000"/>
              <a:buFont typeface="Lucida Sans Unicode"/>
              <a:buChar char="►"/>
              <a:tabLst>
                <a:tab algn="l" pos="173520"/>
              </a:tabLst>
            </a:pPr>
            <a:r>
              <a:rPr b="0" lang="en-GB" sz="1100" spc="-41" strike="noStrike">
                <a:solidFill>
                  <a:srgbClr val="000000"/>
                </a:solidFill>
                <a:latin typeface="Tahoma"/>
                <a:ea typeface="DejaVu Sans"/>
              </a:rPr>
              <a:t>Access</a:t>
            </a:r>
            <a:r>
              <a:rPr b="0" lang="en-GB" sz="1100" spc="15" strike="noStrike">
                <a:solidFill>
                  <a:srgbClr val="000000"/>
                </a:solidFill>
                <a:latin typeface="Tahoma"/>
                <a:ea typeface="DejaVu Sans"/>
              </a:rPr>
              <a:t> </a:t>
            </a:r>
            <a:r>
              <a:rPr b="0" lang="en-GB" sz="1100" spc="-35" strike="noStrike">
                <a:solidFill>
                  <a:srgbClr val="000000"/>
                </a:solidFill>
                <a:latin typeface="Tahoma"/>
                <a:ea typeface="DejaVu Sans"/>
              </a:rPr>
              <a:t>rights</a:t>
            </a:r>
            <a:r>
              <a:rPr b="0" lang="en-GB" sz="1100" spc="-1" strike="noStrike">
                <a:solidFill>
                  <a:srgbClr val="000000"/>
                </a:solidFill>
                <a:latin typeface="Tahoma"/>
                <a:ea typeface="DejaVu Sans"/>
              </a:rPr>
              <a:t> </a:t>
            </a:r>
            <a:r>
              <a:rPr b="0" lang="en-GB" sz="1100" spc="-52" strike="noStrike">
                <a:solidFill>
                  <a:srgbClr val="000000"/>
                </a:solidFill>
                <a:latin typeface="Tahoma"/>
                <a:ea typeface="DejaVu Sans"/>
              </a:rPr>
              <a:t>for</a:t>
            </a:r>
            <a:r>
              <a:rPr b="0" lang="en-GB" sz="1100" spc="12" strike="noStrike">
                <a:solidFill>
                  <a:srgbClr val="000000"/>
                </a:solidFill>
                <a:latin typeface="Tahoma"/>
                <a:ea typeface="DejaVu Sans"/>
              </a:rPr>
              <a:t> </a:t>
            </a:r>
            <a:r>
              <a:rPr b="0" lang="en-GB" sz="1100" spc="-1" strike="noStrike">
                <a:solidFill>
                  <a:srgbClr val="000000"/>
                </a:solidFill>
                <a:latin typeface="Tahoma"/>
                <a:ea typeface="DejaVu Sans"/>
              </a:rPr>
              <a:t>IPC</a:t>
            </a:r>
            <a:r>
              <a:rPr b="0" lang="en-GB" sz="1100" spc="12" strike="noStrike">
                <a:solidFill>
                  <a:srgbClr val="000000"/>
                </a:solidFill>
                <a:latin typeface="Tahoma"/>
                <a:ea typeface="DejaVu Sans"/>
              </a:rPr>
              <a:t> </a:t>
            </a:r>
            <a:r>
              <a:rPr b="0" lang="en-GB" sz="1100" spc="-60" strike="noStrike">
                <a:solidFill>
                  <a:srgbClr val="000000"/>
                </a:solidFill>
                <a:latin typeface="Tahoma"/>
                <a:ea typeface="DejaVu Sans"/>
              </a:rPr>
              <a:t>mechanisms:</a:t>
            </a:r>
            <a:r>
              <a:rPr b="0" lang="en-GB" sz="1100" spc="137" strike="noStrike">
                <a:solidFill>
                  <a:srgbClr val="000000"/>
                </a:solidFill>
                <a:latin typeface="Tahoma"/>
                <a:ea typeface="DejaVu Sans"/>
              </a:rPr>
              <a:t> </a:t>
            </a:r>
            <a:r>
              <a:rPr b="0" lang="en-GB" sz="1100" spc="-32" strike="noStrike">
                <a:solidFill>
                  <a:srgbClr val="000000"/>
                </a:solidFill>
                <a:latin typeface="Tahoma"/>
                <a:ea typeface="DejaVu Sans"/>
              </a:rPr>
              <a:t>read/write</a:t>
            </a:r>
            <a:r>
              <a:rPr b="0" lang="en-GB" sz="1100" spc="7" strike="noStrike">
                <a:solidFill>
                  <a:srgbClr val="000000"/>
                </a:solidFill>
                <a:latin typeface="Tahoma"/>
                <a:ea typeface="DejaVu Sans"/>
              </a:rPr>
              <a:t> </a:t>
            </a:r>
            <a:r>
              <a:rPr b="0" lang="en-GB" sz="1100" spc="-55" strike="noStrike">
                <a:solidFill>
                  <a:srgbClr val="000000"/>
                </a:solidFill>
                <a:latin typeface="Tahoma"/>
                <a:ea typeface="DejaVu Sans"/>
              </a:rPr>
              <a:t>stored</a:t>
            </a:r>
            <a:r>
              <a:rPr b="0" lang="en-GB" sz="1100" spc="12" strike="noStrike">
                <a:solidFill>
                  <a:srgbClr val="000000"/>
                </a:solidFill>
                <a:latin typeface="Tahoma"/>
                <a:ea typeface="DejaVu Sans"/>
              </a:rPr>
              <a:t> </a:t>
            </a:r>
            <a:r>
              <a:rPr b="0" lang="en-GB" sz="1100" spc="-26" strike="noStrike">
                <a:solidFill>
                  <a:srgbClr val="000000"/>
                </a:solidFill>
                <a:latin typeface="Tahoma"/>
                <a:ea typeface="DejaVu Sans"/>
              </a:rPr>
              <a:t>in </a:t>
            </a:r>
            <a:r>
              <a:rPr b="0" i="1" lang="en-GB" sz="1000" spc="-52" strike="noStrike">
                <a:solidFill>
                  <a:srgbClr val="000000"/>
                </a:solidFill>
                <a:latin typeface="Courier New"/>
                <a:ea typeface="DejaVu Sans"/>
              </a:rPr>
              <a:t>struct ipc_perm  </a:t>
            </a:r>
            <a:br>
              <a:rPr sz="1000"/>
            </a:br>
            <a:br>
              <a:rPr sz="1000"/>
            </a:br>
            <a:r>
              <a:rPr b="0" lang="en-GB" sz="1100" spc="-41" strike="noStrike">
                <a:solidFill>
                  <a:srgbClr val="000000"/>
                </a:solidFill>
                <a:latin typeface="Tahoma"/>
                <a:ea typeface="DejaVu Sans"/>
              </a:rPr>
              <a:t>Included</a:t>
            </a:r>
            <a:r>
              <a:rPr b="0" lang="en-GB" sz="1100" spc="-1" strike="noStrike">
                <a:solidFill>
                  <a:srgbClr val="000000"/>
                </a:solidFill>
                <a:latin typeface="Tahoma"/>
                <a:ea typeface="DejaVu Sans"/>
              </a:rPr>
              <a:t> </a:t>
            </a:r>
            <a:r>
              <a:rPr b="0" lang="en-GB" sz="1100" spc="-66" strike="noStrike">
                <a:solidFill>
                  <a:srgbClr val="000000"/>
                </a:solidFill>
                <a:latin typeface="Tahoma"/>
                <a:ea typeface="DejaVu Sans"/>
              </a:rPr>
              <a:t>header</a:t>
            </a:r>
            <a:r>
              <a:rPr b="0" lang="en-GB" sz="1100" spc="-1" strike="noStrike">
                <a:solidFill>
                  <a:srgbClr val="000000"/>
                </a:solidFill>
                <a:latin typeface="Tahoma"/>
                <a:ea typeface="DejaVu Sans"/>
              </a:rPr>
              <a:t> </a:t>
            </a:r>
            <a:r>
              <a:rPr b="0" lang="en-GB" sz="1100" spc="-46" strike="noStrike">
                <a:solidFill>
                  <a:srgbClr val="000000"/>
                </a:solidFill>
                <a:latin typeface="Tahoma"/>
                <a:ea typeface="DejaVu Sans"/>
              </a:rPr>
              <a:t>files: </a:t>
            </a:r>
            <a:r>
              <a:rPr b="0" lang="en-GB" sz="1100" spc="-41" strike="noStrike">
                <a:solidFill>
                  <a:srgbClr val="000000"/>
                </a:solidFill>
                <a:latin typeface="Tahoma"/>
                <a:ea typeface="DejaVu Sans"/>
              </a:rPr>
              <a:t> </a:t>
            </a:r>
            <a:br>
              <a:rPr sz="1100"/>
            </a:br>
            <a:r>
              <a:rPr b="0" i="1" lang="en-GB" sz="1100" spc="-7" strike="noStrike">
                <a:solidFill>
                  <a:srgbClr val="000000"/>
                </a:solidFill>
                <a:latin typeface="Courier New"/>
                <a:ea typeface="DejaVu Sans"/>
              </a:rPr>
              <a:t>#include </a:t>
            </a:r>
            <a:r>
              <a:rPr b="0" lang="en-GB" sz="1100" spc="-26" strike="noStrike">
                <a:solidFill>
                  <a:srgbClr val="000000"/>
                </a:solidFill>
                <a:latin typeface="Courier New"/>
                <a:ea typeface="DejaVu Sans"/>
              </a:rPr>
              <a:t>&lt;</a:t>
            </a:r>
            <a:r>
              <a:rPr b="0" i="1" lang="en-GB" sz="1100" spc="-26" strike="noStrike">
                <a:solidFill>
                  <a:srgbClr val="000000"/>
                </a:solidFill>
                <a:latin typeface="Courier New"/>
                <a:ea typeface="DejaVu Sans"/>
              </a:rPr>
              <a:t>sys/ipc.h</a:t>
            </a:r>
            <a:r>
              <a:rPr b="0" lang="en-GB" sz="1100" spc="-26" strike="noStrike">
                <a:solidFill>
                  <a:srgbClr val="000000"/>
                </a:solidFill>
                <a:latin typeface="Courier New"/>
                <a:ea typeface="DejaVu Sans"/>
              </a:rPr>
              <a:t>&gt; </a:t>
            </a:r>
            <a:br>
              <a:rPr sz="1100"/>
            </a:br>
            <a:r>
              <a:rPr b="0" i="1" lang="en-GB" sz="1100" spc="-7" strike="noStrike">
                <a:solidFill>
                  <a:srgbClr val="000000"/>
                </a:solidFill>
                <a:latin typeface="Courier New"/>
                <a:ea typeface="DejaVu Sans"/>
              </a:rPr>
              <a:t>#include</a:t>
            </a:r>
            <a:r>
              <a:rPr b="0" i="1" lang="en-GB" sz="1100" spc="12" strike="noStrike">
                <a:solidFill>
                  <a:srgbClr val="000000"/>
                </a:solidFill>
                <a:latin typeface="Courier New"/>
                <a:ea typeface="DejaVu Sans"/>
              </a:rPr>
              <a:t> </a:t>
            </a:r>
            <a:r>
              <a:rPr b="0" lang="en-GB" sz="1100" spc="-41" strike="noStrike">
                <a:solidFill>
                  <a:srgbClr val="000000"/>
                </a:solidFill>
                <a:latin typeface="Courier New"/>
                <a:ea typeface="DejaVu Sans"/>
              </a:rPr>
              <a:t>&lt;</a:t>
            </a:r>
            <a:r>
              <a:rPr b="0" i="1" lang="en-GB" sz="1100" spc="-41" strike="noStrike">
                <a:solidFill>
                  <a:srgbClr val="000000"/>
                </a:solidFill>
                <a:latin typeface="Courier New"/>
                <a:ea typeface="DejaVu Sans"/>
              </a:rPr>
              <a:t>sys/types.h</a:t>
            </a:r>
            <a:r>
              <a:rPr b="0" lang="en-GB" sz="1100" spc="-41" strike="noStrike">
                <a:solidFill>
                  <a:srgbClr val="000000"/>
                </a:solidFill>
                <a:latin typeface="Courier New"/>
                <a:ea typeface="DejaVu Sans"/>
              </a:rPr>
              <a:t>&gt;</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41" strike="noStrike">
                <a:solidFill>
                  <a:srgbClr val="3232b2"/>
                </a:solidFill>
                <a:latin typeface="Microsoft Sans Serif"/>
              </a:rPr>
              <a:t>The</a:t>
            </a:r>
            <a:r>
              <a:rPr b="1" lang="en-GB" sz="1400" spc="66" strike="noStrike">
                <a:solidFill>
                  <a:srgbClr val="3232b2"/>
                </a:solidFill>
                <a:latin typeface="Microsoft Sans Serif"/>
              </a:rPr>
              <a:t> </a:t>
            </a:r>
            <a:r>
              <a:rPr b="1" lang="en-GB" sz="1400" spc="-41" strike="noStrike">
                <a:solidFill>
                  <a:srgbClr val="3232b2"/>
                </a:solidFill>
                <a:latin typeface="Courier New"/>
              </a:rPr>
              <a:t>ftok()</a:t>
            </a:r>
            <a:r>
              <a:rPr b="1" i="1" lang="en-GB" sz="1400" spc="-1" strike="noStrike">
                <a:solidFill>
                  <a:srgbClr val="3232b2"/>
                </a:solidFill>
                <a:latin typeface="Trebuchet MS"/>
              </a:rPr>
              <a:t> </a:t>
            </a:r>
            <a:r>
              <a:rPr b="1" lang="en-GB" sz="1400" spc="-1" strike="noStrike">
                <a:solidFill>
                  <a:srgbClr val="3232b2"/>
                </a:solidFill>
                <a:latin typeface="Microsoft Sans Serif"/>
              </a:rPr>
              <a:t>function</a:t>
            </a:r>
            <a:endParaRPr b="0" lang="en-GB" sz="1400" spc="-1" strike="noStrike">
              <a:latin typeface="Arial"/>
            </a:endParaRPr>
          </a:p>
        </p:txBody>
      </p:sp>
      <p:sp>
        <p:nvSpPr>
          <p:cNvPr id="66" name="object 4"/>
          <p:cNvSpPr/>
          <p:nvPr/>
        </p:nvSpPr>
        <p:spPr>
          <a:xfrm>
            <a:off x="2939760" y="1512360"/>
            <a:ext cx="40680" cy="360"/>
          </a:xfrm>
          <a:custGeom>
            <a:avLst/>
            <a:gdLst/>
            <a:ahLst/>
            <a:rect l="l" t="t" r="r" b="b"/>
            <a:pathLst>
              <a:path w="43180" h="0">
                <a:moveTo>
                  <a:pt x="0" y="0"/>
                </a:moveTo>
                <a:lnTo>
                  <a:pt x="42672" y="0"/>
                </a:lnTo>
              </a:path>
            </a:pathLst>
          </a:custGeom>
          <a:noFill/>
          <a:ln w="6095">
            <a:solidFill>
              <a:srgbClr val="000000"/>
            </a:solidFill>
            <a:round/>
          </a:ln>
        </p:spPr>
        <p:style>
          <a:lnRef idx="0"/>
          <a:fillRef idx="0"/>
          <a:effectRef idx="0"/>
          <a:fontRef idx="minor"/>
        </p:style>
      </p:sp>
      <p:sp>
        <p:nvSpPr>
          <p:cNvPr id="67" name="object 5"/>
          <p:cNvSpPr/>
          <p:nvPr/>
        </p:nvSpPr>
        <p:spPr>
          <a:xfrm>
            <a:off x="343080" y="902160"/>
            <a:ext cx="4046760" cy="627840"/>
          </a:xfrm>
          <a:prstGeom prst="rect">
            <a:avLst/>
          </a:prstGeom>
          <a:noFill/>
          <a:ln w="0">
            <a:noFill/>
          </a:ln>
        </p:spPr>
        <p:style>
          <a:lnRef idx="0"/>
          <a:fillRef idx="0"/>
          <a:effectRef idx="0"/>
          <a:fontRef idx="minor"/>
        </p:style>
        <p:txBody>
          <a:bodyPr lIns="0" rIns="0" tIns="11520" bIns="0" anchor="t">
            <a:spAutoFit/>
          </a:bodyPr>
          <a:p>
            <a:pPr marL="185400" indent="-147960">
              <a:lnSpc>
                <a:spcPct val="100000"/>
              </a:lnSpc>
              <a:spcBef>
                <a:spcPts val="91"/>
              </a:spcBef>
              <a:buClr>
                <a:srgbClr val="3232b2"/>
              </a:buClr>
              <a:buSzPct val="73000"/>
              <a:buFont typeface="Lucida Sans Unicode"/>
              <a:buChar char="►"/>
              <a:tabLst>
                <a:tab algn="l" pos="186120"/>
              </a:tabLst>
            </a:pPr>
            <a:r>
              <a:rPr b="0" lang="en-GB" sz="1100" spc="-46" strike="noStrike">
                <a:solidFill>
                  <a:srgbClr val="000000"/>
                </a:solidFill>
                <a:latin typeface="Arial New"/>
                <a:ea typeface="DejaVu Sans"/>
              </a:rPr>
              <a:t>converts</a:t>
            </a:r>
            <a:r>
              <a:rPr b="0" lang="en-GB" sz="1100" spc="7"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pathname</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and</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46" strike="noStrike">
                <a:solidFill>
                  <a:srgbClr val="000000"/>
                </a:solidFill>
                <a:latin typeface="Arial New"/>
                <a:ea typeface="DejaVu Sans"/>
              </a:rPr>
              <a:t>project</a:t>
            </a:r>
            <a:r>
              <a:rPr b="0" lang="en-GB" sz="1100" spc="15" strike="noStrike">
                <a:solidFill>
                  <a:srgbClr val="000000"/>
                </a:solidFill>
                <a:latin typeface="Arial New"/>
                <a:ea typeface="DejaVu Sans"/>
              </a:rPr>
              <a:t> </a:t>
            </a:r>
            <a:r>
              <a:rPr b="0" lang="en-GB" sz="1100" spc="-32" strike="noStrike">
                <a:solidFill>
                  <a:srgbClr val="000000"/>
                </a:solidFill>
                <a:latin typeface="Arial New"/>
                <a:ea typeface="DejaVu Sans"/>
              </a:rPr>
              <a:t>identifier</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an</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IPC-key</a:t>
            </a:r>
            <a:endParaRPr b="0" lang="en-GB" sz="1100" spc="-1" strike="noStrike">
              <a:latin typeface="Arial"/>
            </a:endParaRPr>
          </a:p>
          <a:p>
            <a:pPr marL="185400" indent="-147960">
              <a:lnSpc>
                <a:spcPct val="100000"/>
              </a:lnSpc>
              <a:spcBef>
                <a:spcPts val="901"/>
              </a:spcBef>
              <a:buClr>
                <a:srgbClr val="3232b2"/>
              </a:buClr>
              <a:buSzPct val="73000"/>
              <a:buFont typeface="Lucida Sans Unicode"/>
              <a:buChar char="►"/>
              <a:tabLst>
                <a:tab algn="l" pos="186120"/>
              </a:tabLst>
            </a:pPr>
            <a:r>
              <a:rPr b="0" i="1" lang="en-GB" sz="1100" spc="-86" strike="noStrike">
                <a:solidFill>
                  <a:srgbClr val="000000"/>
                </a:solidFill>
                <a:latin typeface="Courier New"/>
                <a:ea typeface="DejaVu Sans"/>
              </a:rPr>
              <a:t>key</a:t>
            </a:r>
            <a:r>
              <a:rPr b="0" i="1" lang="en-GB" sz="1100" spc="80" strike="noStrike">
                <a:solidFill>
                  <a:srgbClr val="000000"/>
                </a:solidFill>
                <a:latin typeface="Courier New"/>
                <a:ea typeface="DejaVu Sans"/>
              </a:rPr>
              <a:t>_</a:t>
            </a:r>
            <a:r>
              <a:rPr b="0" i="1" lang="en-GB" sz="1100" spc="66" strike="noStrike">
                <a:solidFill>
                  <a:srgbClr val="000000"/>
                </a:solidFill>
                <a:latin typeface="Courier New"/>
                <a:ea typeface="DejaVu Sans"/>
              </a:rPr>
              <a:t>t</a:t>
            </a:r>
            <a:r>
              <a:rPr b="0" i="1" lang="en-GB" sz="1100" spc="35" strike="noStrike">
                <a:solidFill>
                  <a:srgbClr val="000000"/>
                </a:solidFill>
                <a:latin typeface="Courier New"/>
                <a:ea typeface="DejaVu Sans"/>
              </a:rPr>
              <a:t> </a:t>
            </a:r>
            <a:r>
              <a:rPr b="0" i="1" lang="en-GB" sz="1100" spc="-21" strike="noStrike">
                <a:solidFill>
                  <a:srgbClr val="000000"/>
                </a:solidFill>
                <a:latin typeface="Courier New"/>
                <a:ea typeface="DejaVu Sans"/>
              </a:rPr>
              <a:t>ftok(const</a:t>
            </a:r>
            <a:r>
              <a:rPr b="0" i="1" lang="en-GB" sz="1100" spc="60" strike="noStrike">
                <a:solidFill>
                  <a:srgbClr val="000000"/>
                </a:solidFill>
                <a:latin typeface="Courier New"/>
                <a:ea typeface="DejaVu Sans"/>
              </a:rPr>
              <a:t> </a:t>
            </a:r>
            <a:r>
              <a:rPr b="0" i="1" lang="en-GB" sz="1100" spc="-60" strike="noStrike">
                <a:solidFill>
                  <a:srgbClr val="000000"/>
                </a:solidFill>
                <a:latin typeface="Courier New"/>
                <a:ea typeface="DejaVu Sans"/>
              </a:rPr>
              <a:t>char</a:t>
            </a:r>
            <a:r>
              <a:rPr b="0" i="1" lang="en-GB" sz="1100" spc="46" strike="noStrike">
                <a:solidFill>
                  <a:srgbClr val="000000"/>
                </a:solidFill>
                <a:latin typeface="Courier New"/>
                <a:ea typeface="DejaVu Sans"/>
              </a:rPr>
              <a:t> </a:t>
            </a:r>
            <a:r>
              <a:rPr b="0" i="1" lang="en-GB" sz="1100" spc="-35" strike="noStrike">
                <a:solidFill>
                  <a:srgbClr val="000000"/>
                </a:solidFill>
                <a:latin typeface="Courier New"/>
                <a:ea typeface="DejaVu Sans"/>
              </a:rPr>
              <a:t>*pathname,</a:t>
            </a:r>
            <a:r>
              <a:rPr b="0" i="1" lang="en-GB" sz="1100" spc="35" strike="noStrike">
                <a:solidFill>
                  <a:srgbClr val="000000"/>
                </a:solidFill>
                <a:latin typeface="Courier New"/>
                <a:ea typeface="DejaVu Sans"/>
              </a:rPr>
              <a:t> </a:t>
            </a:r>
            <a:r>
              <a:rPr b="0" i="1" lang="en-GB" sz="1100" spc="-1" strike="noStrike">
                <a:solidFill>
                  <a:srgbClr val="000000"/>
                </a:solidFill>
                <a:latin typeface="Courier New"/>
                <a:ea typeface="DejaVu Sans"/>
              </a:rPr>
              <a:t>int</a:t>
            </a:r>
            <a:r>
              <a:rPr b="0" i="1" lang="en-GB" sz="1100" spc="35" strike="noStrike">
                <a:solidFill>
                  <a:srgbClr val="000000"/>
                </a:solidFill>
                <a:latin typeface="Courier New"/>
                <a:ea typeface="DejaVu Sans"/>
              </a:rPr>
              <a:t> </a:t>
            </a:r>
            <a:r>
              <a:rPr b="0" i="1" lang="en-GB" sz="1100" spc="-32" strike="noStrike">
                <a:solidFill>
                  <a:srgbClr val="000000"/>
                </a:solidFill>
                <a:latin typeface="Courier New"/>
                <a:ea typeface="DejaVu Sans"/>
              </a:rPr>
              <a:t>proj</a:t>
            </a:r>
            <a:r>
              <a:rPr b="0" i="1" lang="en-GB" sz="1100" spc="80" strike="noStrike">
                <a:solidFill>
                  <a:srgbClr val="000000"/>
                </a:solidFill>
                <a:latin typeface="Courier New"/>
                <a:ea typeface="DejaVu Sans"/>
              </a:rPr>
              <a:t>_</a:t>
            </a:r>
            <a:r>
              <a:rPr b="0" i="1" lang="en-GB" sz="1100" spc="-1" strike="noStrike">
                <a:solidFill>
                  <a:srgbClr val="000000"/>
                </a:solidFill>
                <a:latin typeface="Courier New"/>
                <a:ea typeface="DejaVu Sans"/>
              </a:rPr>
              <a:t>id)</a:t>
            </a:r>
            <a:endParaRPr b="0" lang="en-GB" sz="1100" spc="-1" strike="noStrike">
              <a:latin typeface="Arial"/>
            </a:endParaRPr>
          </a:p>
        </p:txBody>
      </p:sp>
      <p:sp>
        <p:nvSpPr>
          <p:cNvPr id="68" name="object 6"/>
          <p:cNvSpPr/>
          <p:nvPr/>
        </p:nvSpPr>
        <p:spPr>
          <a:xfrm>
            <a:off x="368640" y="1712160"/>
            <a:ext cx="101520" cy="133560"/>
          </a:xfrm>
          <a:prstGeom prst="rect">
            <a:avLst/>
          </a:prstGeom>
          <a:noFill/>
          <a:ln w="0">
            <a:noFill/>
          </a:ln>
        </p:spPr>
        <p:style>
          <a:lnRef idx="0"/>
          <a:fillRef idx="0"/>
          <a:effectRef idx="0"/>
          <a:fontRef idx="minor"/>
        </p:style>
        <p:txBody>
          <a:bodyPr lIns="0" rIns="0" tIns="12240" bIns="0" anchor="t">
            <a:spAutoFit/>
          </a:bodyPr>
          <a:p>
            <a:pPr marL="12600">
              <a:lnSpc>
                <a:spcPct val="100000"/>
              </a:lnSpc>
              <a:spcBef>
                <a:spcPts val="96"/>
              </a:spcBef>
              <a:buNone/>
            </a:pPr>
            <a:r>
              <a:rPr b="0" lang="en-GB" sz="800" spc="-80" strike="noStrike">
                <a:solidFill>
                  <a:srgbClr val="3232b2"/>
                </a:solidFill>
                <a:latin typeface="Lucida Sans Unicode"/>
                <a:ea typeface="DejaVu Sans"/>
              </a:rPr>
              <a:t>◮</a:t>
            </a:r>
            <a:endParaRPr b="0" lang="en-GB" sz="800" spc="-1" strike="noStrike">
              <a:latin typeface="Arial"/>
            </a:endParaRPr>
          </a:p>
        </p:txBody>
      </p:sp>
      <p:sp>
        <p:nvSpPr>
          <p:cNvPr id="69" name="object 7"/>
          <p:cNvSpPr/>
          <p:nvPr/>
        </p:nvSpPr>
        <p:spPr>
          <a:xfrm>
            <a:off x="528840" y="1742400"/>
            <a:ext cx="3609360" cy="398160"/>
          </a:xfrm>
          <a:prstGeom prst="rect">
            <a:avLst/>
          </a:prstGeom>
          <a:solidFill>
            <a:srgbClr val="85cdf9"/>
          </a:solidFill>
          <a:ln w="0">
            <a:noFill/>
          </a:ln>
        </p:spPr>
        <p:style>
          <a:lnRef idx="0"/>
          <a:fillRef idx="0"/>
          <a:effectRef idx="0"/>
          <a:fontRef idx="minor"/>
        </p:style>
        <p:txBody>
          <a:bodyPr lIns="0" rIns="0" tIns="0" bIns="0" anchor="t">
            <a:spAutoFit/>
          </a:bodyPr>
          <a:p>
            <a:pPr marL="7560">
              <a:lnSpc>
                <a:spcPts val="961"/>
              </a:lnSpc>
              <a:buNone/>
            </a:pPr>
            <a:r>
              <a:rPr b="0" lang="en-GB" sz="900" spc="26" strike="noStrike">
                <a:solidFill>
                  <a:srgbClr val="ff0000"/>
                </a:solidFill>
                <a:latin typeface="Courier New"/>
                <a:ea typeface="DejaVu Sans"/>
              </a:rPr>
              <a:t>if</a:t>
            </a:r>
            <a:r>
              <a:rPr b="0" lang="en-GB" sz="900" spc="211" strike="noStrike">
                <a:solidFill>
                  <a:srgbClr val="ff0000"/>
                </a:solidFill>
                <a:latin typeface="Courier New"/>
                <a:ea typeface="DejaVu Sans"/>
              </a:rPr>
              <a:t> </a:t>
            </a:r>
            <a:r>
              <a:rPr b="0" lang="en-GB" sz="900" spc="1" strike="noStrike">
                <a:solidFill>
                  <a:srgbClr val="000000"/>
                </a:solidFill>
                <a:latin typeface="Courier New"/>
                <a:ea typeface="DejaVu Sans"/>
              </a:rPr>
              <a:t>((</a:t>
            </a:r>
            <a:r>
              <a:rPr b="0" lang="en-GB" sz="900" spc="66" strike="noStrike">
                <a:solidFill>
                  <a:srgbClr val="000000"/>
                </a:solidFill>
                <a:latin typeface="Courier New"/>
                <a:ea typeface="DejaVu Sans"/>
              </a:rPr>
              <a:t>thekey</a:t>
            </a:r>
            <a:r>
              <a:rPr b="0" lang="en-GB" sz="900" spc="1" strike="noStrike">
                <a:solidFill>
                  <a:srgbClr val="000000"/>
                </a:solidFill>
                <a:latin typeface="Courier New"/>
                <a:ea typeface="DejaVu Sans"/>
              </a:rPr>
              <a:t>=</a:t>
            </a:r>
            <a:r>
              <a:rPr b="0" lang="en-GB" sz="900" spc="46" strike="noStrike">
                <a:solidFill>
                  <a:srgbClr val="000000"/>
                </a:solidFill>
                <a:latin typeface="Courier New"/>
                <a:ea typeface="DejaVu Sans"/>
              </a:rPr>
              <a:t>ftok</a:t>
            </a:r>
            <a:r>
              <a:rPr b="0" lang="en-GB" sz="900" spc="60" strike="noStrike">
                <a:solidFill>
                  <a:srgbClr val="000000"/>
                </a:solidFill>
                <a:latin typeface="Courier New"/>
                <a:ea typeface="DejaVu Sans"/>
              </a:rPr>
              <a:t>("/</a:t>
            </a:r>
            <a:r>
              <a:rPr b="0" lang="en-GB" sz="900" spc="41" strike="noStrike">
                <a:solidFill>
                  <a:srgbClr val="000000"/>
                </a:solidFill>
                <a:latin typeface="Courier New"/>
                <a:ea typeface="DejaVu Sans"/>
              </a:rPr>
              <a:t>tmp</a:t>
            </a:r>
            <a:r>
              <a:rPr b="0" lang="en-GB" sz="900" spc="1" strike="noStrike">
                <a:solidFill>
                  <a:srgbClr val="000000"/>
                </a:solidFill>
                <a:latin typeface="Courier New"/>
                <a:ea typeface="DejaVu Sans"/>
              </a:rPr>
              <a:t>/</a:t>
            </a:r>
            <a:r>
              <a:rPr b="0" lang="en-GB" sz="900" spc="26" strike="noStrike">
                <a:solidFill>
                  <a:srgbClr val="000000"/>
                </a:solidFill>
                <a:latin typeface="Courier New"/>
                <a:ea typeface="DejaVu Sans"/>
              </a:rPr>
              <a:t>ad</a:t>
            </a:r>
            <a:r>
              <a:rPr b="0" lang="en-GB" sz="900" spc="1" strike="noStrike">
                <a:solidFill>
                  <a:srgbClr val="000000"/>
                </a:solidFill>
                <a:latin typeface="Courier New"/>
                <a:ea typeface="DejaVu Sans"/>
              </a:rPr>
              <a:t>.</a:t>
            </a:r>
            <a:r>
              <a:rPr b="0" lang="en-GB" sz="900" spc="72" strike="noStrike">
                <a:solidFill>
                  <a:srgbClr val="000000"/>
                </a:solidFill>
                <a:latin typeface="Courier New"/>
                <a:ea typeface="DejaVu Sans"/>
              </a:rPr>
              <a:t>tempfile</a:t>
            </a:r>
            <a:r>
              <a:rPr b="0" lang="en-GB" sz="900" spc="52" strike="noStrike">
                <a:solidFill>
                  <a:srgbClr val="000000"/>
                </a:solidFill>
                <a:latin typeface="Courier New"/>
                <a:ea typeface="DejaVu Sans"/>
              </a:rPr>
              <a:t>",</a:t>
            </a:r>
            <a:r>
              <a:rPr b="0" lang="en-GB" sz="900" spc="41" strike="noStrike">
                <a:solidFill>
                  <a:srgbClr val="000000"/>
                </a:solidFill>
                <a:latin typeface="Courier New"/>
                <a:ea typeface="DejaVu Sans"/>
              </a:rPr>
              <a:t>23)</a:t>
            </a:r>
            <a:r>
              <a:rPr b="0" lang="en-GB" sz="900" spc="1" strike="noStrike">
                <a:solidFill>
                  <a:srgbClr val="000000"/>
                </a:solidFill>
                <a:latin typeface="Courier New"/>
                <a:ea typeface="DejaVu Sans"/>
              </a:rPr>
              <a:t>)</a:t>
            </a:r>
            <a:r>
              <a:rPr b="0" lang="en-GB" sz="900" spc="26" strike="noStrike">
                <a:solidFill>
                  <a:srgbClr val="000000"/>
                </a:solidFill>
                <a:latin typeface="Courier New"/>
                <a:ea typeface="DejaVu Sans"/>
              </a:rPr>
              <a:t>==</a:t>
            </a:r>
            <a:r>
              <a:rPr b="0" lang="en-GB" sz="900" spc="35" strike="noStrike">
                <a:solidFill>
                  <a:srgbClr val="000000"/>
                </a:solidFill>
                <a:latin typeface="Courier New"/>
                <a:ea typeface="DejaVu Sans"/>
              </a:rPr>
              <a:t>-1)</a:t>
            </a:r>
            <a:endParaRPr b="0" lang="en-GB" sz="900" spc="-1" strike="noStrike">
              <a:latin typeface="Arial"/>
            </a:endParaRPr>
          </a:p>
          <a:p>
            <a:pPr marL="550080" indent="-253440">
              <a:lnSpc>
                <a:spcPct val="101000"/>
              </a:lnSpc>
              <a:buNone/>
              <a:tabLst>
                <a:tab algn="l" pos="0"/>
              </a:tabLst>
            </a:pPr>
            <a:r>
              <a:rPr b="0" lang="en-GB" sz="900" spc="80" strike="noStrike">
                <a:solidFill>
                  <a:srgbClr val="000000"/>
                </a:solidFill>
                <a:latin typeface="Courier New"/>
                <a:ea typeface="DejaVu Sans"/>
              </a:rPr>
              <a:t>perro</a:t>
            </a:r>
            <a:r>
              <a:rPr b="0" lang="en-GB" sz="900" spc="1" strike="noStrike">
                <a:solidFill>
                  <a:srgbClr val="000000"/>
                </a:solidFill>
                <a:latin typeface="Courier New"/>
                <a:ea typeface="DejaVu Sans"/>
              </a:rPr>
              <a:t>r</a:t>
            </a:r>
            <a:r>
              <a:rPr b="0" lang="en-GB" sz="900" spc="92" strike="noStrike">
                <a:solidFill>
                  <a:srgbClr val="000000"/>
                </a:solidFill>
                <a:latin typeface="Courier New"/>
                <a:ea typeface="DejaVu Sans"/>
              </a:rPr>
              <a:t>(</a:t>
            </a:r>
            <a:r>
              <a:rPr b="0" lang="en-GB" sz="900" spc="1" strike="noStrike">
                <a:solidFill>
                  <a:srgbClr val="000000"/>
                </a:solidFill>
                <a:latin typeface="Courier New"/>
                <a:ea typeface="DejaVu Sans"/>
              </a:rPr>
              <a:t>"</a:t>
            </a:r>
            <a:r>
              <a:rPr b="0" lang="en-GB" sz="900" spc="80" strike="noStrike">
                <a:solidFill>
                  <a:srgbClr val="000000"/>
                </a:solidFill>
                <a:latin typeface="Courier New"/>
                <a:ea typeface="DejaVu Sans"/>
              </a:rPr>
              <a:t>Canno</a:t>
            </a:r>
            <a:r>
              <a:rPr b="0" lang="en-GB" sz="900" spc="1" strike="noStrike">
                <a:solidFill>
                  <a:srgbClr val="000000"/>
                </a:solidFill>
                <a:latin typeface="Courier New"/>
                <a:ea typeface="DejaVu Sans"/>
              </a:rPr>
              <a:t>t</a:t>
            </a:r>
            <a:r>
              <a:rPr b="0" lang="en-GB" sz="900" spc="-1" strike="noStrike">
                <a:solidFill>
                  <a:srgbClr val="000000"/>
                </a:solidFill>
                <a:latin typeface="Courier New"/>
                <a:ea typeface="DejaVu Sans"/>
              </a:rPr>
              <a:t> </a:t>
            </a:r>
            <a:r>
              <a:rPr b="0" lang="en-GB" sz="900" spc="80" strike="noStrike">
                <a:solidFill>
                  <a:srgbClr val="000000"/>
                </a:solidFill>
                <a:latin typeface="Courier New"/>
                <a:ea typeface="DejaVu Sans"/>
              </a:rPr>
              <a:t>creat</a:t>
            </a:r>
            <a:r>
              <a:rPr b="0" lang="en-GB" sz="900" spc="1" strike="noStrike">
                <a:solidFill>
                  <a:srgbClr val="000000"/>
                </a:solidFill>
                <a:latin typeface="Courier New"/>
                <a:ea typeface="DejaVu Sans"/>
              </a:rPr>
              <a:t>e</a:t>
            </a:r>
            <a:r>
              <a:rPr b="0" lang="en-GB" sz="900" spc="-185" strike="noStrike">
                <a:solidFill>
                  <a:srgbClr val="000000"/>
                </a:solidFill>
                <a:latin typeface="Courier New"/>
                <a:ea typeface="DejaVu Sans"/>
              </a:rPr>
              <a:t> </a:t>
            </a:r>
            <a:r>
              <a:rPr b="0" lang="en-GB" sz="900" spc="66" strike="noStrike">
                <a:solidFill>
                  <a:srgbClr val="000000"/>
                </a:solidFill>
                <a:latin typeface="Courier New"/>
                <a:ea typeface="DejaVu Sans"/>
              </a:rPr>
              <a:t>ke</a:t>
            </a:r>
            <a:r>
              <a:rPr b="0" lang="en-GB" sz="900" spc="1" strike="noStrike">
                <a:solidFill>
                  <a:srgbClr val="000000"/>
                </a:solidFill>
                <a:latin typeface="Courier New"/>
                <a:ea typeface="DejaVu Sans"/>
              </a:rPr>
              <a:t>y</a:t>
            </a:r>
            <a:r>
              <a:rPr b="0" lang="en-GB" sz="900" spc="-185" strike="noStrike">
                <a:solidFill>
                  <a:srgbClr val="000000"/>
                </a:solidFill>
                <a:latin typeface="Courier New"/>
                <a:ea typeface="DejaVu Sans"/>
              </a:rPr>
              <a:t> </a:t>
            </a:r>
            <a:r>
              <a:rPr b="0" lang="en-GB" sz="900" spc="66" strike="noStrike">
                <a:solidFill>
                  <a:srgbClr val="000000"/>
                </a:solidFill>
                <a:latin typeface="Courier New"/>
                <a:ea typeface="DejaVu Sans"/>
              </a:rPr>
              <a:t>fro</a:t>
            </a:r>
            <a:r>
              <a:rPr b="0" lang="en-GB" sz="900" spc="1" strike="noStrike">
                <a:solidFill>
                  <a:srgbClr val="000000"/>
                </a:solidFill>
                <a:latin typeface="Courier New"/>
                <a:ea typeface="DejaVu Sans"/>
              </a:rPr>
              <a:t>m</a:t>
            </a:r>
            <a:r>
              <a:rPr b="0" lang="en-GB" sz="900" spc="-197" strike="noStrike">
                <a:solidFill>
                  <a:srgbClr val="000000"/>
                </a:solidFill>
                <a:latin typeface="Courier New"/>
                <a:ea typeface="DejaVu Sans"/>
              </a:rPr>
              <a:t> </a:t>
            </a:r>
            <a:r>
              <a:rPr b="0" lang="en-GB" sz="900" spc="1" strike="noStrike">
                <a:solidFill>
                  <a:srgbClr val="000000"/>
                </a:solidFill>
                <a:latin typeface="Courier New"/>
                <a:ea typeface="DejaVu Sans"/>
              </a:rPr>
              <a:t>/</a:t>
            </a:r>
            <a:r>
              <a:rPr b="0" lang="en-GB" sz="900" spc="66" strike="noStrike">
                <a:solidFill>
                  <a:srgbClr val="000000"/>
                </a:solidFill>
                <a:latin typeface="Courier New"/>
                <a:ea typeface="DejaVu Sans"/>
              </a:rPr>
              <a:t>tm</a:t>
            </a:r>
            <a:r>
              <a:rPr b="0" lang="en-GB" sz="900" spc="1" strike="noStrike">
                <a:solidFill>
                  <a:srgbClr val="000000"/>
                </a:solidFill>
                <a:latin typeface="Courier New"/>
                <a:ea typeface="DejaVu Sans"/>
              </a:rPr>
              <a:t>p/</a:t>
            </a:r>
            <a:r>
              <a:rPr b="0" lang="en-GB" sz="900" spc="55" strike="noStrike">
                <a:solidFill>
                  <a:srgbClr val="000000"/>
                </a:solidFill>
                <a:latin typeface="Courier New"/>
                <a:ea typeface="DejaVu Sans"/>
              </a:rPr>
              <a:t>a</a:t>
            </a:r>
            <a:r>
              <a:rPr b="0" lang="en-GB" sz="900" spc="1" strike="noStrike">
                <a:solidFill>
                  <a:srgbClr val="000000"/>
                </a:solidFill>
                <a:latin typeface="Courier New"/>
                <a:ea typeface="DejaVu Sans"/>
              </a:rPr>
              <a:t>d.</a:t>
            </a:r>
            <a:r>
              <a:rPr b="0" lang="en-GB" sz="900" spc="80" strike="noStrike">
                <a:solidFill>
                  <a:srgbClr val="000000"/>
                </a:solidFill>
                <a:latin typeface="Courier New"/>
                <a:ea typeface="DejaVu Sans"/>
              </a:rPr>
              <a:t>tempfil</a:t>
            </a:r>
            <a:r>
              <a:rPr b="0" lang="en-GB" sz="900" spc="1" strike="noStrike">
                <a:solidFill>
                  <a:srgbClr val="000000"/>
                </a:solidFill>
                <a:latin typeface="Courier New"/>
                <a:ea typeface="DejaVu Sans"/>
              </a:rPr>
              <a:t>e</a:t>
            </a:r>
            <a:r>
              <a:rPr b="0" lang="en-GB" sz="900" spc="92" strike="noStrike">
                <a:solidFill>
                  <a:srgbClr val="000000"/>
                </a:solidFill>
                <a:latin typeface="Courier New"/>
                <a:ea typeface="DejaVu Sans"/>
              </a:rPr>
              <a:t>")</a:t>
            </a:r>
            <a:r>
              <a:rPr b="0" lang="en-GB" sz="900" spc="1" strike="noStrike">
                <a:solidFill>
                  <a:srgbClr val="000000"/>
                </a:solidFill>
                <a:latin typeface="Courier New"/>
                <a:ea typeface="DejaVu Sans"/>
              </a:rPr>
              <a:t>;</a:t>
            </a:r>
            <a:endParaRPr b="0" lang="en-GB" sz="900" spc="-1" strike="noStrike">
              <a:latin typeface="Arial"/>
            </a:endParaRPr>
          </a:p>
        </p:txBody>
      </p:sp>
      <p:sp>
        <p:nvSpPr>
          <p:cNvPr id="70" name="object 8"/>
          <p:cNvSpPr/>
          <p:nvPr/>
        </p:nvSpPr>
        <p:spPr>
          <a:xfrm>
            <a:off x="355680" y="2325600"/>
            <a:ext cx="3743280" cy="347760"/>
          </a:xfrm>
          <a:prstGeom prst="rect">
            <a:avLst/>
          </a:prstGeom>
          <a:noFill/>
          <a:ln w="0">
            <a:noFill/>
          </a:ln>
        </p:spPr>
        <p:style>
          <a:lnRef idx="0"/>
          <a:fillRef idx="0"/>
          <a:effectRef idx="0"/>
          <a:fontRef idx="minor"/>
        </p:style>
        <p:txBody>
          <a:bodyPr lIns="0" rIns="0" tIns="6840" bIns="0" anchor="t">
            <a:spAutoFit/>
          </a:bodyPr>
          <a:p>
            <a:pPr marL="172800" indent="-147960">
              <a:lnSpc>
                <a:spcPct val="102000"/>
              </a:lnSpc>
              <a:spcBef>
                <a:spcPts val="54"/>
              </a:spcBef>
              <a:buClr>
                <a:srgbClr val="3232b2"/>
              </a:buClr>
              <a:buSzPct val="73000"/>
              <a:buFont typeface="Lucida Sans Unicode"/>
              <a:buChar char="►"/>
              <a:tabLst>
                <a:tab algn="l" pos="173520"/>
              </a:tabLst>
            </a:pPr>
            <a:r>
              <a:rPr b="0" lang="en-GB" sz="1100" spc="-21" strike="noStrike">
                <a:solidFill>
                  <a:srgbClr val="000000"/>
                </a:solidFill>
                <a:latin typeface="Arial New"/>
                <a:ea typeface="DejaVu Sans"/>
              </a:rPr>
              <a:t>The</a:t>
            </a:r>
            <a:r>
              <a:rPr b="0" lang="en-GB" sz="1100" spc="7" strike="noStrike">
                <a:solidFill>
                  <a:srgbClr val="000000"/>
                </a:solidFill>
                <a:latin typeface="Arial New"/>
                <a:ea typeface="DejaVu Sans"/>
              </a:rPr>
              <a:t> </a:t>
            </a:r>
            <a:r>
              <a:rPr b="0" lang="en-GB" sz="1100" spc="-32" strike="noStrike">
                <a:solidFill>
                  <a:srgbClr val="000000"/>
                </a:solidFill>
                <a:latin typeface="Arial New"/>
                <a:ea typeface="DejaVu Sans"/>
              </a:rPr>
              <a:t>file</a:t>
            </a:r>
            <a:r>
              <a:rPr b="0" lang="en-GB" sz="1100" spc="-1" strike="noStrike">
                <a:solidFill>
                  <a:srgbClr val="000000"/>
                </a:solidFill>
                <a:latin typeface="Arial New"/>
                <a:ea typeface="DejaVu Sans"/>
              </a:rPr>
              <a:t> </a:t>
            </a:r>
            <a:r>
              <a:rPr b="0" i="1" lang="en-GB" sz="1100" spc="-1" strike="noStrike">
                <a:solidFill>
                  <a:srgbClr val="000000"/>
                </a:solidFill>
                <a:latin typeface="Arial New"/>
                <a:ea typeface="DejaVu Sans"/>
              </a:rPr>
              <a:t>/tmp/ad.tempfile</a:t>
            </a:r>
            <a:r>
              <a:rPr b="0" i="1" lang="en-GB" sz="1100" spc="52" strike="noStrike">
                <a:solidFill>
                  <a:srgbClr val="000000"/>
                </a:solidFill>
                <a:latin typeface="Arial New"/>
                <a:ea typeface="DejaVu Sans"/>
              </a:rPr>
              <a:t> </a:t>
            </a:r>
            <a:r>
              <a:rPr b="0" lang="en-GB" sz="1100" spc="-46" strike="noStrike">
                <a:solidFill>
                  <a:srgbClr val="000000"/>
                </a:solidFill>
                <a:latin typeface="Arial New"/>
                <a:ea typeface="DejaVu Sans"/>
              </a:rPr>
              <a:t>must</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be</a:t>
            </a:r>
            <a:r>
              <a:rPr b="0" lang="en-GB" sz="1100" spc="12" strike="noStrike">
                <a:solidFill>
                  <a:srgbClr val="000000"/>
                </a:solidFill>
                <a:latin typeface="Arial New"/>
                <a:ea typeface="DejaVu Sans"/>
              </a:rPr>
              <a:t> </a:t>
            </a:r>
            <a:r>
              <a:rPr b="0" lang="en-GB" sz="1100" spc="-52" strike="noStrike">
                <a:solidFill>
                  <a:srgbClr val="000000"/>
                </a:solidFill>
                <a:latin typeface="Arial New"/>
                <a:ea typeface="DejaVu Sans"/>
              </a:rPr>
              <a:t>accessible</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by</a:t>
            </a:r>
            <a:r>
              <a:rPr b="0" lang="en-GB" sz="1100" spc="15"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invoking </a:t>
            </a:r>
            <a:r>
              <a:rPr b="0" lang="en-GB" sz="1100" spc="-330" strike="noStrike">
                <a:solidFill>
                  <a:srgbClr val="000000"/>
                </a:solidFill>
                <a:latin typeface="Arial New"/>
                <a:ea typeface="DejaVu Sans"/>
              </a:rPr>
              <a:t> </a:t>
            </a:r>
            <a:r>
              <a:rPr b="0" lang="en-GB" sz="1100" spc="-55" strike="noStrike">
                <a:solidFill>
                  <a:srgbClr val="000000"/>
                </a:solidFill>
                <a:latin typeface="Arial New"/>
                <a:ea typeface="DejaVu Sans"/>
              </a:rPr>
              <a:t>process.</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95400" y="399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00" strike="noStrike">
                <a:solidFill>
                  <a:srgbClr val="3232b2"/>
                </a:solidFill>
                <a:latin typeface="Microsoft Sans Serif"/>
              </a:rPr>
              <a:t>Shared</a:t>
            </a:r>
            <a:r>
              <a:rPr b="1" lang="en-GB" sz="1400" spc="32" strike="noStrike">
                <a:solidFill>
                  <a:srgbClr val="3232b2"/>
                </a:solidFill>
                <a:latin typeface="Microsoft Sans Serif"/>
              </a:rPr>
              <a:t> </a:t>
            </a:r>
            <a:r>
              <a:rPr b="1" lang="en-GB" sz="1400" spc="-55" strike="noStrike">
                <a:solidFill>
                  <a:srgbClr val="3232b2"/>
                </a:solidFill>
                <a:latin typeface="Microsoft Sans Serif"/>
              </a:rPr>
              <a:t>Memory</a:t>
            </a:r>
            <a:endParaRPr b="0" lang="en-GB" sz="1400" spc="-1" strike="noStrike">
              <a:latin typeface="Arial"/>
            </a:endParaRPr>
          </a:p>
        </p:txBody>
      </p:sp>
      <p:graphicFrame>
        <p:nvGraphicFramePr>
          <p:cNvPr id="72" name="object 3"/>
          <p:cNvGraphicFramePr/>
          <p:nvPr/>
        </p:nvGraphicFramePr>
        <p:xfrm>
          <a:off x="1345680" y="1361520"/>
          <a:ext cx="369000" cy="724320"/>
        </p:xfrm>
        <a:graphic>
          <a:graphicData uri="http://schemas.openxmlformats.org/drawingml/2006/table">
            <a:tbl>
              <a:tblPr/>
              <a:tblGrid>
                <a:gridCol w="369360"/>
              </a:tblGrid>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86ceff"/>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86ceff"/>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476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bl>
          </a:graphicData>
        </a:graphic>
      </p:graphicFrame>
      <p:graphicFrame>
        <p:nvGraphicFramePr>
          <p:cNvPr id="73" name="object 4"/>
          <p:cNvGraphicFramePr/>
          <p:nvPr/>
        </p:nvGraphicFramePr>
        <p:xfrm>
          <a:off x="3150720" y="1317240"/>
          <a:ext cx="369000" cy="827640"/>
        </p:xfrm>
        <a:graphic>
          <a:graphicData uri="http://schemas.openxmlformats.org/drawingml/2006/table">
            <a:tbl>
              <a:tblPr/>
              <a:tblGrid>
                <a:gridCol w="369360"/>
              </a:tblGrid>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86ceff"/>
                    </a:solidFill>
                  </a:tcPr>
                </a:tc>
              </a:tr>
              <a:tr h="10332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86ceff"/>
                    </a:solidFill>
                  </a:tcPr>
                </a:tc>
              </a:tr>
              <a:tr h="104760">
                <a:tc>
                  <a:tcPr anchor="t" marL="91440" marR="91440">
                    <a:lnL w="2880">
                      <a:solidFill>
                        <a:srgbClr val="000000"/>
                      </a:solidFill>
                    </a:lnL>
                    <a:lnR w="2880">
                      <a:solidFill>
                        <a:srgbClr val="000000"/>
                      </a:solidFill>
                    </a:lnR>
                    <a:lnT w="2880">
                      <a:solidFill>
                        <a:srgbClr val="000000"/>
                      </a:solidFill>
                    </a:lnT>
                    <a:lnB w="2880">
                      <a:solidFill>
                        <a:srgbClr val="000000"/>
                      </a:solidFill>
                    </a:lnB>
                    <a:solidFill>
                      <a:srgbClr val="fefefe"/>
                    </a:solidFill>
                  </a:tcPr>
                </a:tc>
              </a:tr>
            </a:tbl>
          </a:graphicData>
        </a:graphic>
      </p:graphicFrame>
      <p:sp>
        <p:nvSpPr>
          <p:cNvPr id="74" name="object 5"/>
          <p:cNvSpPr/>
          <p:nvPr/>
        </p:nvSpPr>
        <p:spPr>
          <a:xfrm>
            <a:off x="2752560" y="1836000"/>
            <a:ext cx="397440" cy="101520"/>
          </a:xfrm>
          <a:custGeom>
            <a:avLst/>
            <a:gdLst/>
            <a:ahLst/>
            <a:rect l="l" t="t" r="r" b="b"/>
            <a:pathLst>
              <a:path w="400050" h="104139">
                <a:moveTo>
                  <a:pt x="0" y="103555"/>
                </a:moveTo>
                <a:lnTo>
                  <a:pt x="399440" y="0"/>
                </a:lnTo>
              </a:path>
            </a:pathLst>
          </a:custGeom>
          <a:noFill/>
          <a:ln w="3175">
            <a:solidFill>
              <a:srgbClr val="000000"/>
            </a:solidFill>
            <a:prstDash val="lgDash"/>
            <a:round/>
          </a:ln>
        </p:spPr>
        <p:style>
          <a:lnRef idx="0"/>
          <a:fillRef idx="0"/>
          <a:effectRef idx="0"/>
          <a:fontRef idx="minor"/>
        </p:style>
      </p:sp>
      <p:sp>
        <p:nvSpPr>
          <p:cNvPr id="75" name="object 6"/>
          <p:cNvSpPr/>
          <p:nvPr/>
        </p:nvSpPr>
        <p:spPr>
          <a:xfrm>
            <a:off x="2752560" y="2043360"/>
            <a:ext cx="397440" cy="216720"/>
          </a:xfrm>
          <a:custGeom>
            <a:avLst/>
            <a:gdLst/>
            <a:ahLst/>
            <a:rect l="l" t="t" r="r" b="b"/>
            <a:pathLst>
              <a:path w="400050" h="311150">
                <a:moveTo>
                  <a:pt x="399440" y="0"/>
                </a:moveTo>
                <a:lnTo>
                  <a:pt x="0" y="310675"/>
                </a:lnTo>
              </a:path>
            </a:pathLst>
          </a:custGeom>
          <a:noFill/>
          <a:ln w="3175">
            <a:solidFill>
              <a:srgbClr val="000000"/>
            </a:solidFill>
            <a:prstDash val="lgDash"/>
            <a:round/>
          </a:ln>
        </p:spPr>
        <p:style>
          <a:lnRef idx="0"/>
          <a:fillRef idx="0"/>
          <a:effectRef idx="0"/>
          <a:fontRef idx="minor"/>
        </p:style>
      </p:sp>
      <p:sp>
        <p:nvSpPr>
          <p:cNvPr id="76" name="object 7"/>
          <p:cNvSpPr/>
          <p:nvPr/>
        </p:nvSpPr>
        <p:spPr>
          <a:xfrm>
            <a:off x="1716840" y="1673280"/>
            <a:ext cx="382680" cy="586800"/>
          </a:xfrm>
          <a:custGeom>
            <a:avLst/>
            <a:gdLst/>
            <a:ahLst/>
            <a:rect l="l" t="t" r="r" b="b"/>
            <a:pathLst>
              <a:path w="384810" h="680719">
                <a:moveTo>
                  <a:pt x="0" y="0"/>
                </a:moveTo>
                <a:lnTo>
                  <a:pt x="384657" y="266293"/>
                </a:lnTo>
              </a:path>
              <a:path w="384810" h="680719">
                <a:moveTo>
                  <a:pt x="0" y="221907"/>
                </a:moveTo>
                <a:lnTo>
                  <a:pt x="384657" y="680537"/>
                </a:lnTo>
              </a:path>
            </a:pathLst>
          </a:custGeom>
          <a:noFill/>
          <a:ln w="3175">
            <a:solidFill>
              <a:srgbClr val="000000"/>
            </a:solidFill>
            <a:prstDash val="lgDash"/>
            <a:round/>
          </a:ln>
        </p:spPr>
        <p:style>
          <a:lnRef idx="0"/>
          <a:fillRef idx="0"/>
          <a:effectRef idx="0"/>
          <a:fontRef idx="minor"/>
        </p:style>
      </p:sp>
      <p:sp>
        <p:nvSpPr>
          <p:cNvPr id="77" name="object 8"/>
          <p:cNvSpPr/>
          <p:nvPr/>
        </p:nvSpPr>
        <p:spPr>
          <a:xfrm>
            <a:off x="1008720" y="1622520"/>
            <a:ext cx="283320" cy="92880"/>
          </a:xfrm>
          <a:prstGeom prst="rect">
            <a:avLst/>
          </a:prstGeom>
          <a:noFill/>
          <a:ln w="0">
            <a:noFill/>
          </a:ln>
        </p:spPr>
        <p:style>
          <a:lnRef idx="0"/>
          <a:fillRef idx="0"/>
          <a:effectRef idx="0"/>
          <a:fontRef idx="minor"/>
        </p:style>
        <p:txBody>
          <a:bodyPr lIns="0" rIns="0" tIns="17280" bIns="0" anchor="t">
            <a:spAutoFit/>
          </a:bodyPr>
          <a:p>
            <a:pPr marL="12600">
              <a:lnSpc>
                <a:spcPct val="100000"/>
              </a:lnSpc>
              <a:spcBef>
                <a:spcPts val="136"/>
              </a:spcBef>
              <a:buNone/>
            </a:pPr>
            <a:r>
              <a:rPr b="0" i="1" lang="en-GB" sz="500" spc="-1" strike="noStrike">
                <a:solidFill>
                  <a:srgbClr val="000000"/>
                </a:solidFill>
                <a:latin typeface="Arial"/>
                <a:ea typeface="DejaVu Sans"/>
              </a:rPr>
              <a:t>0x30000</a:t>
            </a:r>
            <a:endParaRPr b="0" lang="en-GB" sz="500" spc="-1" strike="noStrike">
              <a:latin typeface="Arial"/>
            </a:endParaRPr>
          </a:p>
        </p:txBody>
      </p:sp>
      <p:sp>
        <p:nvSpPr>
          <p:cNvPr id="78" name="object 9"/>
          <p:cNvSpPr/>
          <p:nvPr/>
        </p:nvSpPr>
        <p:spPr>
          <a:xfrm>
            <a:off x="1008720" y="1814760"/>
            <a:ext cx="283320" cy="92880"/>
          </a:xfrm>
          <a:prstGeom prst="rect">
            <a:avLst/>
          </a:prstGeom>
          <a:noFill/>
          <a:ln w="0">
            <a:noFill/>
          </a:ln>
        </p:spPr>
        <p:style>
          <a:lnRef idx="0"/>
          <a:fillRef idx="0"/>
          <a:effectRef idx="0"/>
          <a:fontRef idx="minor"/>
        </p:style>
        <p:txBody>
          <a:bodyPr lIns="0" rIns="0" tIns="17280" bIns="0" anchor="t">
            <a:spAutoFit/>
          </a:bodyPr>
          <a:p>
            <a:pPr marL="12600">
              <a:lnSpc>
                <a:spcPct val="100000"/>
              </a:lnSpc>
              <a:spcBef>
                <a:spcPts val="136"/>
              </a:spcBef>
              <a:buNone/>
            </a:pPr>
            <a:r>
              <a:rPr b="0" i="1" lang="en-GB" sz="500" spc="-1" strike="noStrike">
                <a:solidFill>
                  <a:srgbClr val="000000"/>
                </a:solidFill>
                <a:latin typeface="Arial"/>
                <a:ea typeface="DejaVu Sans"/>
              </a:rPr>
              <a:t>ox50000</a:t>
            </a:r>
            <a:endParaRPr b="0" lang="en-GB" sz="500" spc="-1" strike="noStrike">
              <a:latin typeface="Arial"/>
            </a:endParaRPr>
          </a:p>
        </p:txBody>
      </p:sp>
      <p:sp>
        <p:nvSpPr>
          <p:cNvPr id="79" name="object 10"/>
          <p:cNvSpPr/>
          <p:nvPr/>
        </p:nvSpPr>
        <p:spPr>
          <a:xfrm>
            <a:off x="3568320" y="1785240"/>
            <a:ext cx="283320" cy="92880"/>
          </a:xfrm>
          <a:prstGeom prst="rect">
            <a:avLst/>
          </a:prstGeom>
          <a:noFill/>
          <a:ln w="0">
            <a:noFill/>
          </a:ln>
        </p:spPr>
        <p:style>
          <a:lnRef idx="0"/>
          <a:fillRef idx="0"/>
          <a:effectRef idx="0"/>
          <a:fontRef idx="minor"/>
        </p:style>
        <p:txBody>
          <a:bodyPr lIns="0" rIns="0" tIns="17280" bIns="0" anchor="t">
            <a:spAutoFit/>
          </a:bodyPr>
          <a:p>
            <a:pPr marL="12600">
              <a:lnSpc>
                <a:spcPct val="100000"/>
              </a:lnSpc>
              <a:spcBef>
                <a:spcPts val="136"/>
              </a:spcBef>
              <a:buNone/>
            </a:pPr>
            <a:r>
              <a:rPr b="0" i="1" lang="en-GB" sz="500" spc="-1" strike="noStrike">
                <a:solidFill>
                  <a:srgbClr val="000000"/>
                </a:solidFill>
                <a:latin typeface="Arial"/>
                <a:ea typeface="DejaVu Sans"/>
              </a:rPr>
              <a:t>0x50000</a:t>
            </a:r>
            <a:endParaRPr b="0" lang="en-GB" sz="500" spc="-1" strike="noStrike">
              <a:latin typeface="Arial"/>
            </a:endParaRPr>
          </a:p>
        </p:txBody>
      </p:sp>
      <p:sp>
        <p:nvSpPr>
          <p:cNvPr id="80" name="object 11"/>
          <p:cNvSpPr/>
          <p:nvPr/>
        </p:nvSpPr>
        <p:spPr>
          <a:xfrm>
            <a:off x="3553560" y="2007000"/>
            <a:ext cx="283320" cy="92880"/>
          </a:xfrm>
          <a:prstGeom prst="rect">
            <a:avLst/>
          </a:prstGeom>
          <a:noFill/>
          <a:ln w="0">
            <a:noFill/>
          </a:ln>
        </p:spPr>
        <p:style>
          <a:lnRef idx="0"/>
          <a:fillRef idx="0"/>
          <a:effectRef idx="0"/>
          <a:fontRef idx="minor"/>
        </p:style>
        <p:txBody>
          <a:bodyPr lIns="0" rIns="0" tIns="17280" bIns="0" anchor="t">
            <a:spAutoFit/>
          </a:bodyPr>
          <a:p>
            <a:pPr marL="12600">
              <a:lnSpc>
                <a:spcPct val="100000"/>
              </a:lnSpc>
              <a:spcBef>
                <a:spcPts val="136"/>
              </a:spcBef>
              <a:buNone/>
            </a:pPr>
            <a:r>
              <a:rPr b="0" i="1" lang="en-GB" sz="500" spc="-1" strike="noStrike">
                <a:solidFill>
                  <a:srgbClr val="000000"/>
                </a:solidFill>
                <a:latin typeface="Arial"/>
                <a:ea typeface="DejaVu Sans"/>
              </a:rPr>
              <a:t>0x70000</a:t>
            </a:r>
            <a:endParaRPr b="0" lang="en-GB" sz="500" spc="-1" strike="noStrike">
              <a:latin typeface="Arial"/>
            </a:endParaRPr>
          </a:p>
        </p:txBody>
      </p:sp>
      <p:sp>
        <p:nvSpPr>
          <p:cNvPr id="81" name="object 12"/>
          <p:cNvSpPr/>
          <p:nvPr/>
        </p:nvSpPr>
        <p:spPr>
          <a:xfrm>
            <a:off x="3035520" y="1297080"/>
            <a:ext cx="60840" cy="92880"/>
          </a:xfrm>
          <a:prstGeom prst="rect">
            <a:avLst/>
          </a:prstGeom>
          <a:noFill/>
          <a:ln w="0">
            <a:noFill/>
          </a:ln>
        </p:spPr>
        <p:style>
          <a:lnRef idx="0"/>
          <a:fillRef idx="0"/>
          <a:effectRef idx="0"/>
          <a:fontRef idx="minor"/>
        </p:style>
        <p:txBody>
          <a:bodyPr lIns="0" rIns="0" tIns="17280" bIns="0" anchor="t">
            <a:spAutoFit/>
          </a:bodyPr>
          <a:p>
            <a:pPr marL="12600">
              <a:lnSpc>
                <a:spcPct val="100000"/>
              </a:lnSpc>
              <a:spcBef>
                <a:spcPts val="136"/>
              </a:spcBef>
              <a:buNone/>
            </a:pPr>
            <a:r>
              <a:rPr b="0" i="1" lang="en-GB" sz="500" spc="-1" strike="noStrike">
                <a:solidFill>
                  <a:srgbClr val="000000"/>
                </a:solidFill>
                <a:latin typeface="Arial"/>
                <a:ea typeface="DejaVu Sans"/>
              </a:rPr>
              <a:t>0</a:t>
            </a:r>
            <a:endParaRPr b="0" lang="en-GB" sz="500" spc="-1" strike="noStrike">
              <a:latin typeface="Arial"/>
            </a:endParaRPr>
          </a:p>
        </p:txBody>
      </p:sp>
      <p:sp>
        <p:nvSpPr>
          <p:cNvPr id="82" name="object 13"/>
          <p:cNvSpPr/>
          <p:nvPr/>
        </p:nvSpPr>
        <p:spPr>
          <a:xfrm>
            <a:off x="1230840" y="1326600"/>
            <a:ext cx="60840" cy="92880"/>
          </a:xfrm>
          <a:prstGeom prst="rect">
            <a:avLst/>
          </a:prstGeom>
          <a:noFill/>
          <a:ln w="0">
            <a:noFill/>
          </a:ln>
        </p:spPr>
        <p:style>
          <a:lnRef idx="0"/>
          <a:fillRef idx="0"/>
          <a:effectRef idx="0"/>
          <a:fontRef idx="minor"/>
        </p:style>
        <p:txBody>
          <a:bodyPr lIns="0" rIns="0" tIns="17280" bIns="0" anchor="t">
            <a:spAutoFit/>
          </a:bodyPr>
          <a:p>
            <a:pPr marL="12600">
              <a:lnSpc>
                <a:spcPct val="100000"/>
              </a:lnSpc>
              <a:spcBef>
                <a:spcPts val="136"/>
              </a:spcBef>
              <a:buNone/>
            </a:pPr>
            <a:r>
              <a:rPr b="0" i="1" lang="en-GB" sz="500" spc="-1" strike="noStrike">
                <a:solidFill>
                  <a:srgbClr val="000000"/>
                </a:solidFill>
                <a:latin typeface="Arial"/>
                <a:ea typeface="DejaVu Sans"/>
              </a:rPr>
              <a:t>0</a:t>
            </a:r>
            <a:endParaRPr b="0" lang="en-GB" sz="500" spc="-1" strike="noStrike">
              <a:latin typeface="Arial"/>
            </a:endParaRPr>
          </a:p>
        </p:txBody>
      </p:sp>
      <p:sp>
        <p:nvSpPr>
          <p:cNvPr id="83" name="object 14"/>
          <p:cNvSpPr/>
          <p:nvPr/>
        </p:nvSpPr>
        <p:spPr>
          <a:xfrm>
            <a:off x="451080" y="766440"/>
            <a:ext cx="3783240" cy="547200"/>
          </a:xfrm>
          <a:prstGeom prst="rect">
            <a:avLst/>
          </a:prstGeom>
          <a:noFill/>
          <a:ln w="0">
            <a:noFill/>
          </a:ln>
        </p:spPr>
        <p:style>
          <a:lnRef idx="0"/>
          <a:fillRef idx="0"/>
          <a:effectRef idx="0"/>
          <a:fontRef idx="minor"/>
        </p:style>
        <p:txBody>
          <a:bodyPr lIns="0" rIns="0" tIns="6840" bIns="0" anchor="t">
            <a:spAutoFit/>
          </a:bodyPr>
          <a:p>
            <a:pPr marL="185400" indent="-147960">
              <a:lnSpc>
                <a:spcPct val="102000"/>
              </a:lnSpc>
              <a:spcBef>
                <a:spcPts val="54"/>
              </a:spcBef>
              <a:buClr>
                <a:srgbClr val="3232b2"/>
              </a:buClr>
              <a:buSzPct val="73000"/>
              <a:buFont typeface="Lucida Sans Unicode"/>
              <a:buChar char="►"/>
              <a:tabLst>
                <a:tab algn="l" pos="186120"/>
              </a:tabLst>
            </a:pPr>
            <a:r>
              <a:rPr b="0" lang="en-GB" sz="1100" spc="46"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66" strike="noStrike">
                <a:solidFill>
                  <a:srgbClr val="bf003f"/>
                </a:solidFill>
                <a:latin typeface="Arial New"/>
                <a:ea typeface="DejaVu Sans"/>
              </a:rPr>
              <a:t>shared</a:t>
            </a:r>
            <a:r>
              <a:rPr b="0" lang="en-GB" sz="1100" spc="7" strike="noStrike">
                <a:solidFill>
                  <a:srgbClr val="bf003f"/>
                </a:solidFill>
                <a:latin typeface="Arial New"/>
                <a:ea typeface="DejaVu Sans"/>
              </a:rPr>
              <a:t> </a:t>
            </a:r>
            <a:r>
              <a:rPr b="0" lang="en-GB" sz="1100" spc="-72" strike="noStrike">
                <a:solidFill>
                  <a:srgbClr val="bf003f"/>
                </a:solidFill>
                <a:latin typeface="Arial New"/>
                <a:ea typeface="DejaVu Sans"/>
              </a:rPr>
              <a:t>memory</a:t>
            </a:r>
            <a:r>
              <a:rPr b="0" lang="en-GB" sz="1100" spc="21" strike="noStrike">
                <a:solidFill>
                  <a:srgbClr val="bf003f"/>
                </a:solidFill>
                <a:latin typeface="Arial New"/>
                <a:ea typeface="DejaVu Sans"/>
              </a:rPr>
              <a:t> </a:t>
            </a:r>
            <a:r>
              <a:rPr b="0" lang="en-GB" sz="1100" spc="-55" strike="noStrike">
                <a:solidFill>
                  <a:srgbClr val="bf003f"/>
                </a:solidFill>
                <a:latin typeface="Arial New"/>
                <a:ea typeface="DejaVu Sans"/>
              </a:rPr>
              <a:t>region</a:t>
            </a:r>
            <a:r>
              <a:rPr b="0" lang="en-GB" sz="1100" spc="12" strike="noStrike">
                <a:solidFill>
                  <a:srgbClr val="bf003f"/>
                </a:solidFill>
                <a:latin typeface="Arial New"/>
                <a:ea typeface="DejaVu Sans"/>
              </a:rPr>
              <a:t> </a:t>
            </a:r>
            <a:r>
              <a:rPr b="0" lang="en-GB" sz="1100" spc="-35" strike="noStrike">
                <a:solidFill>
                  <a:srgbClr val="000000"/>
                </a:solidFill>
                <a:latin typeface="Arial New"/>
                <a:ea typeface="DejaVu Sans"/>
              </a:rPr>
              <a:t>is</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32" strike="noStrike">
                <a:solidFill>
                  <a:srgbClr val="000000"/>
                </a:solidFill>
                <a:latin typeface="Arial New"/>
                <a:ea typeface="DejaVu Sans"/>
              </a:rPr>
              <a:t>portion</a:t>
            </a:r>
            <a:r>
              <a:rPr b="0" lang="en-GB" sz="1100" spc="7" strike="noStrike">
                <a:solidFill>
                  <a:srgbClr val="000000"/>
                </a:solidFill>
                <a:latin typeface="Arial New"/>
                <a:ea typeface="DejaVu Sans"/>
              </a:rPr>
              <a:t> </a:t>
            </a:r>
            <a:r>
              <a:rPr b="0" lang="en-GB" sz="1100" spc="-41" strike="noStrike">
                <a:solidFill>
                  <a:srgbClr val="000000"/>
                </a:solidFill>
                <a:latin typeface="Arial New"/>
                <a:ea typeface="DejaVu Sans"/>
              </a:rPr>
              <a:t>of</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physical</a:t>
            </a:r>
            <a:r>
              <a:rPr b="0" lang="en-GB" sz="1100" spc="1" strike="noStrike">
                <a:solidFill>
                  <a:srgbClr val="000000"/>
                </a:solidFill>
                <a:latin typeface="Arial New"/>
                <a:ea typeface="DejaVu Sans"/>
              </a:rPr>
              <a:t> </a:t>
            </a:r>
            <a:r>
              <a:rPr b="0" lang="en-GB" sz="1100" spc="-72" strike="noStrike">
                <a:solidFill>
                  <a:srgbClr val="000000"/>
                </a:solidFill>
                <a:latin typeface="Arial New"/>
                <a:ea typeface="DejaVu Sans"/>
              </a:rPr>
              <a:t>memory</a:t>
            </a:r>
            <a:r>
              <a:rPr b="0" lang="en-GB" sz="1100" spc="21" strike="noStrike">
                <a:solidFill>
                  <a:srgbClr val="000000"/>
                </a:solidFill>
                <a:latin typeface="Arial New"/>
                <a:ea typeface="DejaVu Sans"/>
              </a:rPr>
              <a:t> </a:t>
            </a:r>
            <a:r>
              <a:rPr b="0" lang="en-GB" sz="1100" spc="-15" strike="noStrike">
                <a:solidFill>
                  <a:srgbClr val="000000"/>
                </a:solidFill>
                <a:latin typeface="Arial New"/>
                <a:ea typeface="DejaVu Sans"/>
              </a:rPr>
              <a:t>that </a:t>
            </a:r>
            <a:r>
              <a:rPr b="0" lang="en-GB" sz="1100" spc="-330" strike="noStrike">
                <a:solidFill>
                  <a:srgbClr val="000000"/>
                </a:solidFill>
                <a:latin typeface="Arial New"/>
                <a:ea typeface="DejaVu Sans"/>
              </a:rPr>
              <a:t> </a:t>
            </a:r>
            <a:r>
              <a:rPr b="0" lang="en-GB" sz="1100" spc="-35" strike="noStrike">
                <a:solidFill>
                  <a:srgbClr val="000000"/>
                </a:solidFill>
                <a:latin typeface="Arial New"/>
                <a:ea typeface="DejaVu Sans"/>
              </a:rPr>
              <a:t>is</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shared</a:t>
            </a:r>
            <a:r>
              <a:rPr b="0" lang="en-GB" sz="1100" spc="7" strike="noStrike">
                <a:solidFill>
                  <a:srgbClr val="000000"/>
                </a:solidFill>
                <a:latin typeface="Arial New"/>
                <a:ea typeface="DejaVu Sans"/>
              </a:rPr>
              <a:t> </a:t>
            </a:r>
            <a:r>
              <a:rPr b="0" lang="en-GB" sz="1100" spc="-66" strike="noStrike">
                <a:solidFill>
                  <a:srgbClr val="000000"/>
                </a:solidFill>
                <a:latin typeface="Arial New"/>
                <a:ea typeface="DejaVu Sans"/>
              </a:rPr>
              <a:t>by</a:t>
            </a:r>
            <a:r>
              <a:rPr b="0" lang="en-GB" sz="1100" spc="-1" strike="noStrike">
                <a:solidFill>
                  <a:srgbClr val="000000"/>
                </a:solidFill>
                <a:latin typeface="Arial New"/>
                <a:ea typeface="DejaVu Sans"/>
              </a:rPr>
              <a:t> </a:t>
            </a:r>
            <a:r>
              <a:rPr b="0" lang="en-GB" sz="1100" spc="-32" strike="noStrike">
                <a:solidFill>
                  <a:srgbClr val="000000"/>
                </a:solidFill>
                <a:latin typeface="Arial New"/>
                <a:ea typeface="DejaVu Sans"/>
              </a:rPr>
              <a:t>multiple</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processes.</a:t>
            </a:r>
            <a:endParaRPr b="0" lang="en-GB" sz="1100" spc="-1" strike="noStrike">
              <a:latin typeface="Arial"/>
            </a:endParaRPr>
          </a:p>
          <a:p>
            <a:pPr marL="718200">
              <a:lnSpc>
                <a:spcPct val="100000"/>
              </a:lnSpc>
              <a:spcBef>
                <a:spcPts val="374"/>
              </a:spcBef>
              <a:buNone/>
              <a:tabLst>
                <a:tab algn="l" pos="2419200"/>
              </a:tabLst>
            </a:pPr>
            <a:r>
              <a:rPr b="0" i="1" lang="en-GB" sz="500" spc="1" strike="noStrike">
                <a:solidFill>
                  <a:srgbClr val="000000"/>
                </a:solidFill>
                <a:latin typeface="Arial"/>
                <a:ea typeface="DejaVu Sans"/>
              </a:rPr>
              <a:t>memory</a:t>
            </a:r>
            <a:r>
              <a:rPr b="0" i="1" lang="en-GB" sz="500" spc="-1" strike="noStrike">
                <a:solidFill>
                  <a:srgbClr val="000000"/>
                </a:solidFill>
                <a:latin typeface="Arial"/>
                <a:ea typeface="DejaVu Sans"/>
              </a:rPr>
              <a:t> </a:t>
            </a:r>
            <a:r>
              <a:rPr b="0" i="1" lang="en-GB" sz="500" spc="1" strike="noStrike">
                <a:solidFill>
                  <a:srgbClr val="000000"/>
                </a:solidFill>
                <a:latin typeface="Arial"/>
                <a:ea typeface="DejaVu Sans"/>
              </a:rPr>
              <a:t>map</a:t>
            </a:r>
            <a:r>
              <a:rPr b="0" i="1" lang="en-GB" sz="500" spc="-1" strike="noStrike">
                <a:solidFill>
                  <a:srgbClr val="000000"/>
                </a:solidFill>
                <a:latin typeface="Arial"/>
                <a:ea typeface="DejaVu Sans"/>
              </a:rPr>
              <a:t> of Process </a:t>
            </a:r>
            <a:r>
              <a:rPr b="0" i="1" lang="en-GB" sz="500" spc="1" strike="noStrike">
                <a:solidFill>
                  <a:srgbClr val="000000"/>
                </a:solidFill>
                <a:latin typeface="Arial"/>
                <a:ea typeface="DejaVu Sans"/>
              </a:rPr>
              <a:t>A</a:t>
            </a:r>
            <a:r>
              <a:rPr b="0" i="1" lang="en-GB" sz="500" spc="1" strike="noStrike">
                <a:solidFill>
                  <a:srgbClr val="000000"/>
                </a:solidFill>
                <a:latin typeface="Arial"/>
                <a:ea typeface="DejaVu Sans"/>
              </a:rPr>
              <a:t>	</a:t>
            </a:r>
            <a:r>
              <a:rPr b="0" i="1" lang="en-GB" sz="500" spc="1" strike="noStrike">
                <a:solidFill>
                  <a:srgbClr val="000000"/>
                </a:solidFill>
                <a:latin typeface="Arial"/>
                <a:ea typeface="DejaVu Sans"/>
              </a:rPr>
              <a:t>memory</a:t>
            </a:r>
            <a:r>
              <a:rPr b="0" i="1" lang="en-GB" sz="500" spc="-12" strike="noStrike">
                <a:solidFill>
                  <a:srgbClr val="000000"/>
                </a:solidFill>
                <a:latin typeface="Arial"/>
                <a:ea typeface="DejaVu Sans"/>
              </a:rPr>
              <a:t> </a:t>
            </a:r>
            <a:r>
              <a:rPr b="0" i="1" lang="en-GB" sz="500" spc="1" strike="noStrike">
                <a:solidFill>
                  <a:srgbClr val="000000"/>
                </a:solidFill>
                <a:latin typeface="Arial"/>
                <a:ea typeface="DejaVu Sans"/>
              </a:rPr>
              <a:t>map</a:t>
            </a:r>
            <a:r>
              <a:rPr b="0" i="1" lang="en-GB" sz="500" spc="-7" strike="noStrike">
                <a:solidFill>
                  <a:srgbClr val="000000"/>
                </a:solidFill>
                <a:latin typeface="Arial"/>
                <a:ea typeface="DejaVu Sans"/>
              </a:rPr>
              <a:t> </a:t>
            </a:r>
            <a:r>
              <a:rPr b="0" i="1" lang="en-GB" sz="500" spc="-1" strike="noStrike">
                <a:solidFill>
                  <a:srgbClr val="000000"/>
                </a:solidFill>
                <a:latin typeface="Arial"/>
                <a:ea typeface="DejaVu Sans"/>
              </a:rPr>
              <a:t>of</a:t>
            </a:r>
            <a:r>
              <a:rPr b="0" i="1" lang="en-GB" sz="500" spc="-7" strike="noStrike">
                <a:solidFill>
                  <a:srgbClr val="000000"/>
                </a:solidFill>
                <a:latin typeface="Arial"/>
                <a:ea typeface="DejaVu Sans"/>
              </a:rPr>
              <a:t> </a:t>
            </a:r>
            <a:r>
              <a:rPr b="0" i="1" lang="en-GB" sz="500" spc="-1" strike="noStrike">
                <a:solidFill>
                  <a:srgbClr val="000000"/>
                </a:solidFill>
                <a:latin typeface="Arial"/>
                <a:ea typeface="DejaVu Sans"/>
              </a:rPr>
              <a:t>process</a:t>
            </a:r>
            <a:r>
              <a:rPr b="0" i="1" lang="en-GB" sz="500" spc="-12" strike="noStrike">
                <a:solidFill>
                  <a:srgbClr val="000000"/>
                </a:solidFill>
                <a:latin typeface="Arial"/>
                <a:ea typeface="DejaVu Sans"/>
              </a:rPr>
              <a:t> </a:t>
            </a:r>
            <a:r>
              <a:rPr b="0" i="1" lang="en-GB" sz="500" spc="1" strike="noStrike">
                <a:solidFill>
                  <a:srgbClr val="000000"/>
                </a:solidFill>
                <a:latin typeface="Arial"/>
                <a:ea typeface="DejaVu Sans"/>
              </a:rPr>
              <a:t>B</a:t>
            </a:r>
            <a:endParaRPr b="0" lang="en-GB" sz="500" spc="-1" strike="noStrike">
              <a:latin typeface="Arial"/>
            </a:endParaRPr>
          </a:p>
        </p:txBody>
      </p:sp>
      <p:sp>
        <p:nvSpPr>
          <p:cNvPr id="84" name="object 15"/>
          <p:cNvSpPr/>
          <p:nvPr/>
        </p:nvSpPr>
        <p:spPr>
          <a:xfrm>
            <a:off x="2101680" y="1939680"/>
            <a:ext cx="649080" cy="163080"/>
          </a:xfrm>
          <a:prstGeom prst="rect">
            <a:avLst/>
          </a:prstGeom>
          <a:solidFill>
            <a:srgbClr val="86ceff"/>
          </a:solidFill>
          <a:ln w="3175">
            <a:solidFill>
              <a:srgbClr val="000000"/>
            </a:solidFill>
            <a:round/>
          </a:ln>
        </p:spPr>
        <p:style>
          <a:lnRef idx="0"/>
          <a:fillRef idx="0"/>
          <a:effectRef idx="0"/>
          <a:fontRef idx="minor"/>
        </p:style>
        <p:txBody>
          <a:bodyPr lIns="0" rIns="0" tIns="3960" bIns="0" anchor="t">
            <a:spAutoFit/>
          </a:bodyPr>
          <a:p>
            <a:pPr>
              <a:lnSpc>
                <a:spcPct val="100000"/>
              </a:lnSpc>
              <a:spcBef>
                <a:spcPts val="31"/>
              </a:spcBef>
              <a:buNone/>
            </a:pPr>
            <a:endParaRPr b="0" lang="en-GB" sz="550" spc="-1" strike="noStrike">
              <a:latin typeface="Arial"/>
            </a:endParaRPr>
          </a:p>
          <a:p>
            <a:pPr marL="88200">
              <a:lnSpc>
                <a:spcPct val="100000"/>
              </a:lnSpc>
              <a:buNone/>
            </a:pPr>
            <a:r>
              <a:rPr b="0" i="1" lang="en-GB" sz="500" spc="-1" strike="noStrike">
                <a:solidFill>
                  <a:srgbClr val="000000"/>
                </a:solidFill>
                <a:latin typeface="Arial"/>
                <a:ea typeface="DejaVu Sans"/>
              </a:rPr>
              <a:t>shared</a:t>
            </a:r>
            <a:r>
              <a:rPr b="0" i="1" lang="en-GB" sz="500" spc="-35" strike="noStrike">
                <a:solidFill>
                  <a:srgbClr val="000000"/>
                </a:solidFill>
                <a:latin typeface="Arial"/>
                <a:ea typeface="DejaVu Sans"/>
              </a:rPr>
              <a:t> </a:t>
            </a:r>
            <a:r>
              <a:rPr b="0" i="1" lang="en-GB" sz="500" spc="1" strike="noStrike">
                <a:solidFill>
                  <a:srgbClr val="000000"/>
                </a:solidFill>
                <a:latin typeface="Arial"/>
                <a:ea typeface="DejaVu Sans"/>
              </a:rPr>
              <a:t>memory</a:t>
            </a:r>
            <a:endParaRPr b="0" lang="en-GB" sz="500" spc="-1" strike="noStrike">
              <a:latin typeface="Arial"/>
            </a:endParaRPr>
          </a:p>
        </p:txBody>
      </p:sp>
      <p:sp>
        <p:nvSpPr>
          <p:cNvPr id="85" name="object 16"/>
          <p:cNvSpPr/>
          <p:nvPr/>
        </p:nvSpPr>
        <p:spPr>
          <a:xfrm>
            <a:off x="2101680" y="2146680"/>
            <a:ext cx="649080" cy="115560"/>
          </a:xfrm>
          <a:prstGeom prst="rect">
            <a:avLst/>
          </a:prstGeom>
          <a:solidFill>
            <a:srgbClr val="86ceff"/>
          </a:solidFill>
          <a:ln w="3175">
            <a:solidFill>
              <a:srgbClr val="000000"/>
            </a:solidFill>
            <a:round/>
          </a:ln>
        </p:spPr>
        <p:style>
          <a:lnRef idx="0"/>
          <a:fillRef idx="0"/>
          <a:effectRef idx="0"/>
          <a:fontRef idx="minor"/>
        </p:style>
        <p:txBody>
          <a:bodyPr lIns="0" rIns="0" tIns="39960" bIns="0" anchor="t">
            <a:spAutoFit/>
          </a:bodyPr>
          <a:p>
            <a:pPr marL="207000">
              <a:lnSpc>
                <a:spcPct val="100000"/>
              </a:lnSpc>
              <a:spcBef>
                <a:spcPts val="315"/>
              </a:spcBef>
              <a:buNone/>
            </a:pPr>
            <a:r>
              <a:rPr b="0" i="1" lang="en-GB" sz="500" spc="-1" strike="noStrike">
                <a:solidFill>
                  <a:srgbClr val="000000"/>
                </a:solidFill>
                <a:latin typeface="Arial"/>
                <a:ea typeface="DejaVu Sans"/>
              </a:rPr>
              <a:t>region</a:t>
            </a:r>
            <a:endParaRPr b="0" lang="en-GB" sz="500" spc="-1" strike="noStrike">
              <a:latin typeface="Arial"/>
            </a:endParaRPr>
          </a:p>
        </p:txBody>
      </p:sp>
      <p:sp>
        <p:nvSpPr>
          <p:cNvPr id="86" name="object 17"/>
          <p:cNvSpPr/>
          <p:nvPr/>
        </p:nvSpPr>
        <p:spPr>
          <a:xfrm>
            <a:off x="451080" y="2417040"/>
            <a:ext cx="3832200" cy="695880"/>
          </a:xfrm>
          <a:prstGeom prst="rect">
            <a:avLst/>
          </a:prstGeom>
          <a:noFill/>
          <a:ln w="0">
            <a:noFill/>
          </a:ln>
        </p:spPr>
        <p:style>
          <a:lnRef idx="0"/>
          <a:fillRef idx="0"/>
          <a:effectRef idx="0"/>
          <a:fontRef idx="minor"/>
        </p:style>
        <p:txBody>
          <a:bodyPr lIns="0" rIns="0" tIns="6840" bIns="0" anchor="t">
            <a:spAutoFit/>
          </a:bodyPr>
          <a:p>
            <a:pPr marL="185400" indent="-147960">
              <a:lnSpc>
                <a:spcPct val="102000"/>
              </a:lnSpc>
              <a:spcBef>
                <a:spcPts val="54"/>
              </a:spcBef>
              <a:buClr>
                <a:srgbClr val="3232b2"/>
              </a:buClr>
              <a:buSzPct val="73000"/>
              <a:buFont typeface="Lucida Sans Unicode"/>
              <a:buChar char="►"/>
              <a:tabLst>
                <a:tab algn="l" pos="186120"/>
              </a:tabLst>
            </a:pPr>
            <a:r>
              <a:rPr b="0" lang="en-GB" sz="1100" spc="-86" strike="noStrike">
                <a:solidFill>
                  <a:srgbClr val="000000"/>
                </a:solidFill>
                <a:latin typeface="Tahoma"/>
                <a:ea typeface="DejaVu Sans"/>
              </a:rPr>
              <a:t>I</a:t>
            </a:r>
            <a:r>
              <a:rPr b="0" lang="en-GB" sz="1100" spc="-32" strike="noStrike">
                <a:solidFill>
                  <a:srgbClr val="000000"/>
                </a:solidFill>
                <a:latin typeface="Arial New"/>
                <a:ea typeface="DejaVu Sans"/>
              </a:rPr>
              <a:t>n this region, structures can be set up by processes and  others may read/write on them.</a:t>
            </a:r>
            <a:endParaRPr b="0" lang="en-GB" sz="1100" spc="-1" strike="noStrike">
              <a:latin typeface="Arial"/>
            </a:endParaRPr>
          </a:p>
          <a:p>
            <a:pPr marL="185400" indent="-147960">
              <a:lnSpc>
                <a:spcPct val="102000"/>
              </a:lnSpc>
              <a:spcBef>
                <a:spcPts val="54"/>
              </a:spcBef>
              <a:buClr>
                <a:srgbClr val="3232b2"/>
              </a:buClr>
              <a:buSzPct val="73000"/>
              <a:buFont typeface="Lucida Sans Unicode"/>
              <a:buChar char="►"/>
              <a:tabLst>
                <a:tab algn="l" pos="186120"/>
              </a:tabLst>
            </a:pPr>
            <a:r>
              <a:rPr b="0" lang="en-GB" sz="1100" spc="-32" strike="noStrike">
                <a:solidFill>
                  <a:srgbClr val="000000"/>
                </a:solidFill>
                <a:latin typeface="Arial New"/>
                <a:ea typeface="DejaVu Sans"/>
              </a:rPr>
              <a:t>Synchronization (when it is required) is achieved with the help  of </a:t>
            </a:r>
            <a:r>
              <a:rPr b="0" lang="en-GB" sz="1100" spc="-72" strike="noStrike">
                <a:solidFill>
                  <a:srgbClr val="bf003f"/>
                </a:solidFill>
                <a:latin typeface="Arial New"/>
                <a:ea typeface="DejaVu Sans"/>
              </a:rPr>
              <a:t>semaphores.</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95400" y="291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 strike="noStrike">
                <a:solidFill>
                  <a:srgbClr val="3232b2"/>
                </a:solidFill>
                <a:latin typeface="Microsoft Sans Serif"/>
              </a:rPr>
              <a:t>Race Condition Example</a:t>
            </a:r>
            <a:endParaRPr b="0" lang="en-GB" sz="1400" spc="-1" strike="noStrike">
              <a:latin typeface="Arial"/>
            </a:endParaRPr>
          </a:p>
        </p:txBody>
      </p:sp>
      <p:pic>
        <p:nvPicPr>
          <p:cNvPr id="88" name="" descr=""/>
          <p:cNvPicPr/>
          <p:nvPr/>
        </p:nvPicPr>
        <p:blipFill>
          <a:blip r:embed="rId1"/>
          <a:stretch/>
        </p:blipFill>
        <p:spPr>
          <a:xfrm>
            <a:off x="540000" y="576720"/>
            <a:ext cx="1618560" cy="2589840"/>
          </a:xfrm>
          <a:prstGeom prst="rect">
            <a:avLst/>
          </a:prstGeom>
          <a:ln w="0">
            <a:noFill/>
          </a:ln>
        </p:spPr>
      </p:pic>
      <p:pic>
        <p:nvPicPr>
          <p:cNvPr id="89" name="" descr=""/>
          <p:cNvPicPr/>
          <p:nvPr/>
        </p:nvPicPr>
        <p:blipFill>
          <a:blip r:embed="rId2"/>
          <a:stretch/>
        </p:blipFill>
        <p:spPr>
          <a:xfrm>
            <a:off x="2376000" y="504000"/>
            <a:ext cx="1618560" cy="2677320"/>
          </a:xfrm>
          <a:prstGeom prst="rect">
            <a:avLst/>
          </a:prstGeom>
          <a:ln w="0">
            <a:noFill/>
          </a:ln>
        </p:spPr>
      </p:pic>
      <p:sp>
        <p:nvSpPr>
          <p:cNvPr id="90" name=""/>
          <p:cNvSpPr/>
          <p:nvPr/>
        </p:nvSpPr>
        <p:spPr>
          <a:xfrm>
            <a:off x="504000" y="3132000"/>
            <a:ext cx="3663000" cy="174600"/>
          </a:xfrm>
          <a:prstGeom prst="rect">
            <a:avLst/>
          </a:prstGeom>
          <a:noFill/>
          <a:ln w="0">
            <a:noFill/>
          </a:ln>
        </p:spPr>
        <p:style>
          <a:lnRef idx="0"/>
          <a:fillRef idx="0"/>
          <a:effectRef idx="0"/>
          <a:fontRef idx="minor"/>
        </p:style>
        <p:txBody>
          <a:bodyPr lIns="90000" rIns="90000" tIns="174960" bIns="174960" anchor="t">
            <a:noAutofit/>
          </a:bodyPr>
          <a:p>
            <a:pPr>
              <a:lnSpc>
                <a:spcPct val="100000"/>
              </a:lnSpc>
              <a:buNone/>
            </a:pPr>
            <a:r>
              <a:rPr b="0" lang="en-GB" sz="600" spc="-1" strike="noStrike">
                <a:solidFill>
                  <a:srgbClr val="000000"/>
                </a:solidFill>
                <a:latin typeface="Arial"/>
                <a:ea typeface="DejaVu Sans"/>
              </a:rPr>
              <a:t>Source: https://hacks.mozilla.org/2017/06/avoiding-race-conditions-in-sharedarraybuffers-with-atomics/</a:t>
            </a:r>
            <a:endParaRPr b="0" lang="en-GB" sz="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95400" y="291960"/>
            <a:ext cx="440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52" strike="noStrike">
                <a:solidFill>
                  <a:srgbClr val="3232b2"/>
                </a:solidFill>
                <a:latin typeface="Microsoft Sans Serif"/>
              </a:rPr>
              <a:t>Creating</a:t>
            </a:r>
            <a:r>
              <a:rPr b="1" lang="en-GB" sz="1400" spc="66" strike="noStrike">
                <a:solidFill>
                  <a:srgbClr val="3232b2"/>
                </a:solidFill>
                <a:latin typeface="Microsoft Sans Serif"/>
              </a:rPr>
              <a:t> </a:t>
            </a:r>
            <a:r>
              <a:rPr b="1" lang="en-GB" sz="1400" spc="-111" strike="noStrike">
                <a:solidFill>
                  <a:srgbClr val="3232b2"/>
                </a:solidFill>
                <a:latin typeface="Microsoft Sans Serif"/>
              </a:rPr>
              <a:t>a</a:t>
            </a:r>
            <a:r>
              <a:rPr b="1" lang="en-GB" sz="1400" spc="77" strike="noStrike">
                <a:solidFill>
                  <a:srgbClr val="3232b2"/>
                </a:solidFill>
                <a:latin typeface="Microsoft Sans Serif"/>
              </a:rPr>
              <a:t> </a:t>
            </a:r>
            <a:r>
              <a:rPr b="1" lang="en-GB" sz="1400" spc="-100" strike="noStrike">
                <a:solidFill>
                  <a:srgbClr val="3232b2"/>
                </a:solidFill>
                <a:latin typeface="Microsoft Sans Serif"/>
              </a:rPr>
              <a:t>shared</a:t>
            </a:r>
            <a:r>
              <a:rPr b="1" lang="en-GB" sz="1400" spc="77" strike="noStrike">
                <a:solidFill>
                  <a:srgbClr val="3232b2"/>
                </a:solidFill>
                <a:latin typeface="Microsoft Sans Serif"/>
              </a:rPr>
              <a:t> </a:t>
            </a:r>
            <a:r>
              <a:rPr b="1" lang="en-GB" sz="1400" spc="-80" strike="noStrike">
                <a:solidFill>
                  <a:srgbClr val="3232b2"/>
                </a:solidFill>
                <a:latin typeface="Microsoft Sans Serif"/>
              </a:rPr>
              <a:t>segment</a:t>
            </a:r>
            <a:r>
              <a:rPr b="1" lang="en-GB" sz="1400" spc="60" strike="noStrike">
                <a:solidFill>
                  <a:srgbClr val="3232b2"/>
                </a:solidFill>
                <a:latin typeface="Microsoft Sans Serif"/>
              </a:rPr>
              <a:t> </a:t>
            </a:r>
            <a:r>
              <a:rPr b="1" lang="en-GB" sz="1400" spc="-1" strike="noStrike">
                <a:solidFill>
                  <a:srgbClr val="3232b2"/>
                </a:solidFill>
                <a:latin typeface="Microsoft Sans Serif"/>
              </a:rPr>
              <a:t>with</a:t>
            </a:r>
            <a:r>
              <a:rPr b="1" lang="en-GB" sz="1400" spc="60" strike="noStrike">
                <a:solidFill>
                  <a:srgbClr val="3232b2"/>
                </a:solidFill>
                <a:latin typeface="Microsoft Sans Serif"/>
              </a:rPr>
              <a:t> </a:t>
            </a:r>
            <a:r>
              <a:rPr b="1" lang="en-GB" sz="1400" spc="-41" strike="noStrike">
                <a:solidFill>
                  <a:srgbClr val="3232b2"/>
                </a:solidFill>
                <a:latin typeface="Courier New"/>
              </a:rPr>
              <a:t>shmget()</a:t>
            </a:r>
            <a:endParaRPr b="0" lang="en-GB" sz="1400" spc="-1" strike="noStrike">
              <a:latin typeface="Arial"/>
            </a:endParaRPr>
          </a:p>
        </p:txBody>
      </p:sp>
      <p:sp>
        <p:nvSpPr>
          <p:cNvPr id="92" name="object 9"/>
          <p:cNvSpPr/>
          <p:nvPr/>
        </p:nvSpPr>
        <p:spPr>
          <a:xfrm>
            <a:off x="3021840" y="3008880"/>
            <a:ext cx="35640" cy="360"/>
          </a:xfrm>
          <a:custGeom>
            <a:avLst/>
            <a:gdLst/>
            <a:ahLst/>
            <a:rect l="l" t="t" r="r" b="b"/>
            <a:pathLst>
              <a:path w="38100" h="0">
                <a:moveTo>
                  <a:pt x="0" y="0"/>
                </a:moveTo>
                <a:lnTo>
                  <a:pt x="38100" y="0"/>
                </a:lnTo>
              </a:path>
            </a:pathLst>
          </a:custGeom>
          <a:noFill/>
          <a:ln w="6095">
            <a:solidFill>
              <a:srgbClr val="000000"/>
            </a:solidFill>
            <a:round/>
          </a:ln>
        </p:spPr>
        <p:style>
          <a:lnRef idx="0"/>
          <a:fillRef idx="0"/>
          <a:effectRef idx="0"/>
          <a:fontRef idx="minor"/>
        </p:style>
      </p:sp>
      <p:sp>
        <p:nvSpPr>
          <p:cNvPr id="93" name="object 10"/>
          <p:cNvSpPr/>
          <p:nvPr/>
        </p:nvSpPr>
        <p:spPr>
          <a:xfrm>
            <a:off x="108000" y="670680"/>
            <a:ext cx="4317840" cy="2390760"/>
          </a:xfrm>
          <a:prstGeom prst="rect">
            <a:avLst/>
          </a:prstGeom>
          <a:noFill/>
          <a:ln w="0">
            <a:noFill/>
          </a:ln>
        </p:spPr>
        <p:style>
          <a:lnRef idx="0"/>
          <a:fillRef idx="0"/>
          <a:effectRef idx="0"/>
          <a:fontRef idx="minor"/>
        </p:style>
        <p:txBody>
          <a:bodyPr lIns="0" rIns="0" tIns="11520" bIns="0" anchor="t">
            <a:spAutoFit/>
          </a:bodyPr>
          <a:p>
            <a:pPr marL="302400" indent="-148680">
              <a:lnSpc>
                <a:spcPct val="100000"/>
              </a:lnSpc>
              <a:spcBef>
                <a:spcPts val="91"/>
              </a:spcBef>
              <a:buClr>
                <a:srgbClr val="3232b2"/>
              </a:buClr>
              <a:buSzPct val="73000"/>
              <a:buFont typeface="Lucida Sans Unicode"/>
              <a:buChar char="►"/>
              <a:tabLst>
                <a:tab algn="l" pos="302760"/>
              </a:tabLst>
            </a:pPr>
            <a:r>
              <a:rPr b="0" i="1" lang="en-GB" sz="1100" spc="-7" strike="noStrike">
                <a:solidFill>
                  <a:srgbClr val="000000"/>
                </a:solidFill>
                <a:latin typeface="Courier New"/>
                <a:ea typeface="DejaVu Sans"/>
              </a:rPr>
              <a:t>#include</a:t>
            </a:r>
            <a:r>
              <a:rPr b="0" i="1" lang="en-GB" sz="1100" spc="-1" strike="noStrike">
                <a:solidFill>
                  <a:srgbClr val="000000"/>
                </a:solidFill>
                <a:latin typeface="Courier New"/>
                <a:ea typeface="DejaVu Sans"/>
              </a:rPr>
              <a:t> </a:t>
            </a:r>
            <a:r>
              <a:rPr b="0" lang="en-GB" sz="1100" spc="-26" strike="noStrike">
                <a:solidFill>
                  <a:srgbClr val="000000"/>
                </a:solidFill>
                <a:latin typeface="Courier New"/>
                <a:ea typeface="DejaVu Sans"/>
              </a:rPr>
              <a:t>&lt;</a:t>
            </a:r>
            <a:r>
              <a:rPr b="0" i="1" lang="en-GB" sz="1100" spc="-26" strike="noStrike">
                <a:solidFill>
                  <a:srgbClr val="000000"/>
                </a:solidFill>
                <a:latin typeface="Courier New"/>
                <a:ea typeface="DejaVu Sans"/>
              </a:rPr>
              <a:t>sys/ipc.h</a:t>
            </a:r>
            <a:r>
              <a:rPr b="0" lang="en-GB" sz="1100" spc="-26" strike="noStrike">
                <a:solidFill>
                  <a:srgbClr val="000000"/>
                </a:solidFill>
                <a:latin typeface="Courier New"/>
                <a:ea typeface="DejaVu Sans"/>
              </a:rPr>
              <a:t>&gt;</a:t>
            </a:r>
            <a:endParaRPr b="0" lang="en-GB" sz="1100" spc="-1" strike="noStrike">
              <a:latin typeface="Arial"/>
            </a:endParaRPr>
          </a:p>
          <a:p>
            <a:pPr marL="302400">
              <a:lnSpc>
                <a:spcPct val="100000"/>
              </a:lnSpc>
              <a:spcBef>
                <a:spcPts val="26"/>
              </a:spcBef>
              <a:buNone/>
              <a:tabLst>
                <a:tab algn="l" pos="302760"/>
              </a:tabLst>
            </a:pPr>
            <a:r>
              <a:rPr b="0" i="1" lang="en-GB" sz="1100" spc="-7" strike="noStrike">
                <a:solidFill>
                  <a:srgbClr val="000000"/>
                </a:solidFill>
                <a:latin typeface="Courier New"/>
                <a:ea typeface="DejaVu Sans"/>
              </a:rPr>
              <a:t>#include</a:t>
            </a:r>
            <a:r>
              <a:rPr b="0" i="1" lang="en-GB" sz="1100" spc="-1" strike="noStrike">
                <a:solidFill>
                  <a:srgbClr val="000000"/>
                </a:solidFill>
                <a:latin typeface="Courier New"/>
                <a:ea typeface="DejaVu Sans"/>
              </a:rPr>
              <a:t> </a:t>
            </a:r>
            <a:r>
              <a:rPr b="0" lang="en-GB" sz="1100" spc="-41" strike="noStrike">
                <a:solidFill>
                  <a:srgbClr val="000000"/>
                </a:solidFill>
                <a:latin typeface="Courier New"/>
                <a:ea typeface="DejaVu Sans"/>
              </a:rPr>
              <a:t>&lt;</a:t>
            </a:r>
            <a:r>
              <a:rPr b="0" i="1" lang="en-GB" sz="1100" spc="-41" strike="noStrike">
                <a:solidFill>
                  <a:srgbClr val="000000"/>
                </a:solidFill>
                <a:latin typeface="Courier New"/>
                <a:ea typeface="DejaVu Sans"/>
              </a:rPr>
              <a:t>sys/shm.h</a:t>
            </a:r>
            <a:r>
              <a:rPr b="0" lang="en-GB" sz="1100" spc="-41" strike="noStrike">
                <a:solidFill>
                  <a:srgbClr val="000000"/>
                </a:solidFill>
                <a:latin typeface="Courier New"/>
                <a:ea typeface="DejaVu Sans"/>
              </a:rPr>
              <a:t>&gt;</a:t>
            </a:r>
            <a:endParaRPr b="0" lang="en-GB" sz="1100" spc="-1" strike="noStrike">
              <a:latin typeface="Arial"/>
            </a:endParaRPr>
          </a:p>
          <a:p>
            <a:pPr marL="302400">
              <a:lnSpc>
                <a:spcPct val="100000"/>
              </a:lnSpc>
              <a:spcBef>
                <a:spcPts val="26"/>
              </a:spcBef>
              <a:buNone/>
              <a:tabLst>
                <a:tab algn="l" pos="302760"/>
              </a:tabLst>
            </a:pPr>
            <a:r>
              <a:rPr b="0" i="1" lang="en-GB" sz="1100" spc="-1" strike="noStrike">
                <a:solidFill>
                  <a:srgbClr val="000000"/>
                </a:solidFill>
                <a:latin typeface="Courier New"/>
                <a:ea typeface="DejaVu Sans"/>
              </a:rPr>
              <a:t>int</a:t>
            </a:r>
            <a:r>
              <a:rPr b="0" i="1" lang="en-GB" sz="1100" spc="32" strike="noStrike">
                <a:solidFill>
                  <a:srgbClr val="000000"/>
                </a:solidFill>
                <a:latin typeface="Courier New"/>
                <a:ea typeface="DejaVu Sans"/>
              </a:rPr>
              <a:t> </a:t>
            </a:r>
            <a:r>
              <a:rPr b="0" i="1" lang="en-GB" sz="1100" spc="-55" strike="noStrike">
                <a:solidFill>
                  <a:srgbClr val="000000"/>
                </a:solidFill>
                <a:latin typeface="Courier New"/>
                <a:ea typeface="DejaVu Sans"/>
              </a:rPr>
              <a:t>shmget(key</a:t>
            </a:r>
            <a:r>
              <a:rPr b="0" i="1" lang="en-GB" sz="1100" spc="92" strike="noStrike">
                <a:solidFill>
                  <a:srgbClr val="000000"/>
                </a:solidFill>
                <a:latin typeface="Courier New"/>
                <a:ea typeface="DejaVu Sans"/>
              </a:rPr>
              <a:t>_</a:t>
            </a:r>
            <a:r>
              <a:rPr b="0" i="1" lang="en-GB" sz="1100" spc="66" strike="noStrike">
                <a:solidFill>
                  <a:srgbClr val="000000"/>
                </a:solidFill>
                <a:latin typeface="Courier New"/>
                <a:ea typeface="DejaVu Sans"/>
              </a:rPr>
              <a:t>t</a:t>
            </a:r>
            <a:r>
              <a:rPr b="0" i="1" lang="en-GB" sz="1100" spc="35" strike="noStrike">
                <a:solidFill>
                  <a:srgbClr val="000000"/>
                </a:solidFill>
                <a:latin typeface="Courier New"/>
                <a:ea typeface="DejaVu Sans"/>
              </a:rPr>
              <a:t> </a:t>
            </a:r>
            <a:r>
              <a:rPr b="0" i="1" lang="en-GB" sz="1100" spc="-92" strike="noStrike">
                <a:solidFill>
                  <a:srgbClr val="000000"/>
                </a:solidFill>
                <a:latin typeface="Courier New"/>
                <a:ea typeface="DejaVu Sans"/>
              </a:rPr>
              <a:t>key,</a:t>
            </a:r>
            <a:r>
              <a:rPr b="0" i="1" lang="en-GB" sz="1100" spc="52" strike="noStrike">
                <a:solidFill>
                  <a:srgbClr val="000000"/>
                </a:solidFill>
                <a:latin typeface="Courier New"/>
                <a:ea typeface="DejaVu Sans"/>
              </a:rPr>
              <a:t> </a:t>
            </a:r>
            <a:r>
              <a:rPr b="0" i="1" lang="en-GB" sz="1100" spc="-80" strike="noStrike">
                <a:solidFill>
                  <a:srgbClr val="000000"/>
                </a:solidFill>
                <a:latin typeface="Courier New"/>
                <a:ea typeface="DejaVu Sans"/>
              </a:rPr>
              <a:t>size_</a:t>
            </a:r>
            <a:r>
              <a:rPr b="0" i="1" lang="en-GB" sz="1100" spc="66" strike="noStrike">
                <a:solidFill>
                  <a:srgbClr val="000000"/>
                </a:solidFill>
                <a:latin typeface="Courier New"/>
                <a:ea typeface="DejaVu Sans"/>
              </a:rPr>
              <a:t>t</a:t>
            </a:r>
            <a:r>
              <a:rPr b="0" i="1" lang="en-GB" sz="1100" spc="32" strike="noStrike">
                <a:solidFill>
                  <a:srgbClr val="000000"/>
                </a:solidFill>
                <a:latin typeface="Courier New"/>
                <a:ea typeface="DejaVu Sans"/>
              </a:rPr>
              <a:t> </a:t>
            </a:r>
            <a:r>
              <a:rPr b="0" i="1" lang="en-GB" sz="1100" spc="-66" strike="noStrike">
                <a:solidFill>
                  <a:srgbClr val="000000"/>
                </a:solidFill>
                <a:latin typeface="Courier New"/>
                <a:ea typeface="DejaVu Sans"/>
              </a:rPr>
              <a:t>size,</a:t>
            </a:r>
            <a:r>
              <a:rPr b="0" i="1" lang="en-GB" sz="1100" spc="32" strike="noStrike">
                <a:solidFill>
                  <a:srgbClr val="000000"/>
                </a:solidFill>
                <a:latin typeface="Courier New"/>
                <a:ea typeface="DejaVu Sans"/>
              </a:rPr>
              <a:t> </a:t>
            </a:r>
            <a:r>
              <a:rPr b="0" i="1" lang="en-GB" sz="1100" spc="-1" strike="noStrike">
                <a:solidFill>
                  <a:srgbClr val="000000"/>
                </a:solidFill>
                <a:latin typeface="Courier New"/>
                <a:ea typeface="DejaVu Sans"/>
              </a:rPr>
              <a:t>int</a:t>
            </a:r>
            <a:r>
              <a:rPr b="0" i="1" lang="en-GB" sz="1100" spc="32" strike="noStrike">
                <a:solidFill>
                  <a:srgbClr val="000000"/>
                </a:solidFill>
                <a:latin typeface="Courier New"/>
                <a:ea typeface="DejaVu Sans"/>
              </a:rPr>
              <a:t> </a:t>
            </a:r>
            <a:r>
              <a:rPr b="0" i="1" lang="en-GB" sz="1100" spc="-35" strike="noStrike">
                <a:solidFill>
                  <a:srgbClr val="000000"/>
                </a:solidFill>
                <a:latin typeface="Courier New"/>
                <a:ea typeface="DejaVu Sans"/>
              </a:rPr>
              <a:t>shmflg)</a:t>
            </a:r>
            <a:endParaRPr b="0" lang="en-GB" sz="1100" spc="-1" strike="noStrike">
              <a:latin typeface="Arial"/>
            </a:endParaRPr>
          </a:p>
          <a:p>
            <a:pPr marL="302400" indent="-147960">
              <a:lnSpc>
                <a:spcPct val="102000"/>
              </a:lnSpc>
              <a:spcBef>
                <a:spcPts val="564"/>
              </a:spcBef>
              <a:buClr>
                <a:srgbClr val="3232b2"/>
              </a:buClr>
              <a:buSzPct val="73000"/>
              <a:buFont typeface="Lucida Sans Unicode"/>
              <a:buChar char="►"/>
              <a:tabLst>
                <a:tab algn="l" pos="302760"/>
              </a:tabLst>
            </a:pPr>
            <a:r>
              <a:rPr b="0" lang="en-GB" sz="1100" spc="-41" strike="noStrike">
                <a:solidFill>
                  <a:srgbClr val="000000"/>
                </a:solidFill>
                <a:latin typeface="Arial New"/>
                <a:ea typeface="DejaVu Sans"/>
              </a:rPr>
              <a:t>returns the identifier of the shared memory segment  associated with the value of the argument key.</a:t>
            </a:r>
            <a:endParaRPr b="0" lang="en-GB" sz="1100" spc="-1" strike="noStrike">
              <a:latin typeface="Arial"/>
            </a:endParaRPr>
          </a:p>
          <a:p>
            <a:pPr marL="302400" indent="-147960">
              <a:lnSpc>
                <a:spcPct val="102000"/>
              </a:lnSpc>
              <a:spcBef>
                <a:spcPts val="564"/>
              </a:spcBef>
              <a:buClr>
                <a:srgbClr val="3232b2"/>
              </a:buClr>
              <a:buSzPct val="73000"/>
              <a:buFont typeface="Lucida Sans Unicode"/>
              <a:buChar char="►"/>
              <a:tabLst>
                <a:tab algn="l" pos="302760"/>
              </a:tabLst>
            </a:pP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returned</a:t>
            </a:r>
            <a:r>
              <a:rPr b="0" lang="en-GB" sz="1100" spc="7" strike="noStrike">
                <a:solidFill>
                  <a:srgbClr val="000000"/>
                </a:solidFill>
                <a:latin typeface="Arial New"/>
                <a:ea typeface="DejaVu Sans"/>
              </a:rPr>
              <a:t> </a:t>
            </a:r>
            <a:r>
              <a:rPr b="0" lang="en-GB" sz="1100" spc="-46" strike="noStrike">
                <a:solidFill>
                  <a:srgbClr val="bf003f"/>
                </a:solidFill>
                <a:latin typeface="Arial New"/>
                <a:ea typeface="DejaVu Sans"/>
              </a:rPr>
              <a:t>size</a:t>
            </a:r>
            <a:r>
              <a:rPr b="0" lang="en-GB" sz="1100" spc="-7" strike="noStrike">
                <a:solidFill>
                  <a:srgbClr val="bf003f"/>
                </a:solidFill>
                <a:latin typeface="Arial New"/>
                <a:ea typeface="DejaVu Sans"/>
              </a:rPr>
              <a:t> </a:t>
            </a:r>
            <a:r>
              <a:rPr b="0" lang="en-GB" sz="1100" spc="-41" strike="noStrike">
                <a:solidFill>
                  <a:srgbClr val="000000"/>
                </a:solidFill>
                <a:latin typeface="Arial New"/>
                <a:ea typeface="DejaVu Sans"/>
              </a:rPr>
              <a:t>of</a:t>
            </a:r>
            <a:r>
              <a:rPr b="0" lang="en-GB" sz="1100" spc="12"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segment</a:t>
            </a:r>
            <a:r>
              <a:rPr b="0" lang="en-GB" sz="1100" spc="21" strike="noStrike">
                <a:solidFill>
                  <a:srgbClr val="000000"/>
                </a:solidFill>
                <a:latin typeface="Arial New"/>
                <a:ea typeface="DejaVu Sans"/>
              </a:rPr>
              <a:t> </a:t>
            </a:r>
            <a:r>
              <a:rPr b="0" lang="en-GB" sz="1100" spc="-35" strike="noStrike">
                <a:solidFill>
                  <a:srgbClr val="000000"/>
                </a:solidFill>
                <a:latin typeface="Arial New"/>
                <a:ea typeface="DejaVu Sans"/>
              </a:rPr>
              <a:t>is</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equal</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i="1" lang="en-GB" sz="1100" spc="-80" strike="noStrike">
                <a:solidFill>
                  <a:srgbClr val="000000"/>
                </a:solidFill>
                <a:latin typeface="Arial New"/>
                <a:ea typeface="DejaVu Sans"/>
              </a:rPr>
              <a:t>size</a:t>
            </a:r>
            <a:r>
              <a:rPr b="0" i="1" lang="en-GB" sz="1100" spc="32" strike="noStrike">
                <a:solidFill>
                  <a:srgbClr val="000000"/>
                </a:solidFill>
                <a:latin typeface="Arial New"/>
                <a:ea typeface="DejaVu Sans"/>
              </a:rPr>
              <a:t> </a:t>
            </a:r>
            <a:r>
              <a:rPr b="0" lang="en-GB" sz="1100" spc="-55" strike="noStrike">
                <a:solidFill>
                  <a:srgbClr val="000000"/>
                </a:solidFill>
                <a:latin typeface="Arial New"/>
                <a:ea typeface="DejaVu Sans"/>
              </a:rPr>
              <a:t>rounded</a:t>
            </a:r>
            <a:r>
              <a:rPr b="0" lang="en-GB" sz="1100" spc="7" strike="noStrike">
                <a:solidFill>
                  <a:srgbClr val="000000"/>
                </a:solidFill>
                <a:latin typeface="Arial New"/>
                <a:ea typeface="DejaVu Sans"/>
              </a:rPr>
              <a:t> </a:t>
            </a:r>
            <a:r>
              <a:rPr b="0" lang="en-GB" sz="1100" spc="-52" strike="noStrike">
                <a:solidFill>
                  <a:srgbClr val="000000"/>
                </a:solidFill>
                <a:latin typeface="Arial New"/>
                <a:ea typeface="DejaVu Sans"/>
              </a:rPr>
              <a:t>up </a:t>
            </a:r>
            <a:r>
              <a:rPr b="0" lang="en-GB" sz="1100" spc="-330"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32" strike="noStrike">
                <a:solidFill>
                  <a:srgbClr val="000000"/>
                </a:solidFill>
                <a:latin typeface="Arial New"/>
                <a:ea typeface="DejaVu Sans"/>
              </a:rPr>
              <a:t>multiple</a:t>
            </a:r>
            <a:r>
              <a:rPr b="0" lang="en-GB" sz="1100" spc="-7" strike="noStrike">
                <a:solidFill>
                  <a:srgbClr val="000000"/>
                </a:solidFill>
                <a:latin typeface="Arial New"/>
                <a:ea typeface="DejaVu Sans"/>
              </a:rPr>
              <a:t> </a:t>
            </a:r>
            <a:r>
              <a:rPr b="0" lang="en-GB" sz="1100" spc="-41" strike="noStrike">
                <a:solidFill>
                  <a:srgbClr val="000000"/>
                </a:solidFill>
                <a:latin typeface="Arial New"/>
                <a:ea typeface="DejaVu Sans"/>
              </a:rPr>
              <a:t>of</a:t>
            </a:r>
            <a:r>
              <a:rPr b="0" lang="en-GB" sz="1100" spc="12" strike="noStrike">
                <a:solidFill>
                  <a:srgbClr val="000000"/>
                </a:solidFill>
                <a:latin typeface="Arial New"/>
                <a:ea typeface="DejaVu Sans"/>
              </a:rPr>
              <a:t> </a:t>
            </a:r>
            <a:r>
              <a:rPr b="0" i="1" lang="en-GB" sz="1100" spc="-100" strike="noStrike">
                <a:solidFill>
                  <a:srgbClr val="000000"/>
                </a:solidFill>
                <a:latin typeface="Arial New"/>
                <a:ea typeface="DejaVu Sans"/>
              </a:rPr>
              <a:t>PAGE</a:t>
            </a:r>
            <a:r>
              <a:rPr b="0" i="1" lang="en-GB" sz="1100" spc="66" strike="noStrike">
                <a:solidFill>
                  <a:srgbClr val="000000"/>
                </a:solidFill>
                <a:latin typeface="Arial New"/>
                <a:ea typeface="DejaVu Sans"/>
              </a:rPr>
              <a:t> </a:t>
            </a:r>
            <a:r>
              <a:rPr b="0" i="1" lang="en-GB" sz="1100" spc="-55" strike="noStrike">
                <a:solidFill>
                  <a:srgbClr val="000000"/>
                </a:solidFill>
                <a:latin typeface="Arial New"/>
                <a:ea typeface="DejaVu Sans"/>
              </a:rPr>
              <a:t>SIZE</a:t>
            </a:r>
            <a:r>
              <a:rPr b="0" lang="en-GB" sz="1100" spc="-55" strike="noStrike">
                <a:solidFill>
                  <a:srgbClr val="000000"/>
                </a:solidFill>
                <a:latin typeface="Arial New"/>
                <a:ea typeface="DejaVu Sans"/>
              </a:rPr>
              <a:t>.</a:t>
            </a:r>
            <a:endParaRPr b="0" lang="en-GB" sz="1100" spc="-1" strike="noStrike">
              <a:latin typeface="Arial"/>
            </a:endParaRPr>
          </a:p>
          <a:p>
            <a:pPr marL="302400" indent="-148680">
              <a:lnSpc>
                <a:spcPct val="100000"/>
              </a:lnSpc>
              <a:spcBef>
                <a:spcPts val="601"/>
              </a:spcBef>
              <a:buClr>
                <a:srgbClr val="3232b2"/>
              </a:buClr>
              <a:buSzPct val="73000"/>
              <a:buFont typeface="Lucida Sans Unicode"/>
              <a:buChar char="►"/>
              <a:tabLst>
                <a:tab algn="l" pos="302760"/>
              </a:tabLst>
            </a:pPr>
            <a:r>
              <a:rPr b="0" i="1" lang="en-GB" sz="1100" spc="-46" strike="noStrike">
                <a:solidFill>
                  <a:srgbClr val="000000"/>
                </a:solidFill>
                <a:latin typeface="Arial New"/>
                <a:ea typeface="DejaVu Sans"/>
              </a:rPr>
              <a:t>shmflg</a:t>
            </a:r>
            <a:r>
              <a:rPr b="0" i="1" lang="en-GB" sz="1100" spc="41" strike="noStrike">
                <a:solidFill>
                  <a:srgbClr val="000000"/>
                </a:solidFill>
                <a:latin typeface="Arial New"/>
                <a:ea typeface="DejaVu Sans"/>
              </a:rPr>
              <a:t> </a:t>
            </a:r>
            <a:r>
              <a:rPr b="0" lang="en-GB" sz="1100" spc="-55" strike="noStrike">
                <a:solidFill>
                  <a:srgbClr val="000000"/>
                </a:solidFill>
                <a:latin typeface="Arial New"/>
                <a:ea typeface="DejaVu Sans"/>
              </a:rPr>
              <a:t>helps</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designate</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access</a:t>
            </a:r>
            <a:r>
              <a:rPr b="0" lang="en-GB" sz="1100" spc="15" strike="noStrike">
                <a:solidFill>
                  <a:srgbClr val="000000"/>
                </a:solidFill>
                <a:latin typeface="Arial New"/>
                <a:ea typeface="DejaVu Sans"/>
              </a:rPr>
              <a:t> </a:t>
            </a:r>
            <a:r>
              <a:rPr b="0" lang="en-GB" sz="1100" spc="-35" strike="noStrike">
                <a:solidFill>
                  <a:srgbClr val="000000"/>
                </a:solidFill>
                <a:latin typeface="Arial New"/>
                <a:ea typeface="DejaVu Sans"/>
              </a:rPr>
              <a:t>rights</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for</a:t>
            </a:r>
            <a:r>
              <a:rPr b="0" lang="en-GB" sz="1100" spc="12"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segment</a:t>
            </a:r>
            <a:endParaRPr b="0" lang="en-GB" sz="1100" spc="-1" strike="noStrike">
              <a:latin typeface="Arial"/>
            </a:endParaRPr>
          </a:p>
          <a:p>
            <a:pPr marL="302400">
              <a:lnSpc>
                <a:spcPct val="102000"/>
              </a:lnSpc>
              <a:buNone/>
              <a:tabLst>
                <a:tab algn="l" pos="302760"/>
              </a:tabLst>
            </a:pPr>
            <a:r>
              <a:rPr b="0" lang="en-GB" sz="1100" spc="-41" strike="noStrike">
                <a:solidFill>
                  <a:srgbClr val="000000"/>
                </a:solidFill>
                <a:latin typeface="Arial New"/>
                <a:ea typeface="DejaVu Sans"/>
              </a:rPr>
              <a:t>(</a:t>
            </a:r>
            <a:r>
              <a:rPr b="0" i="1" lang="en-GB" sz="1100" spc="-41" strike="noStrike">
                <a:solidFill>
                  <a:srgbClr val="000000"/>
                </a:solidFill>
                <a:latin typeface="Arial New"/>
                <a:ea typeface="DejaVu Sans"/>
              </a:rPr>
              <a:t>IPC</a:t>
            </a:r>
            <a:r>
              <a:rPr b="0" i="1" lang="en-GB" sz="1100" spc="80" strike="noStrike">
                <a:solidFill>
                  <a:srgbClr val="000000"/>
                </a:solidFill>
                <a:latin typeface="Arial New"/>
                <a:ea typeface="DejaVu Sans"/>
              </a:rPr>
              <a:t>_</a:t>
            </a:r>
            <a:r>
              <a:rPr b="0" i="1" lang="en-GB" sz="1100" spc="-66" strike="noStrike">
                <a:solidFill>
                  <a:srgbClr val="000000"/>
                </a:solidFill>
                <a:latin typeface="Arial New"/>
                <a:ea typeface="DejaVu Sans"/>
              </a:rPr>
              <a:t>CREAT</a:t>
            </a:r>
            <a:r>
              <a:rPr b="0" i="1" lang="en-GB" sz="1100" spc="35" strike="noStrike">
                <a:solidFill>
                  <a:srgbClr val="000000"/>
                </a:solidFill>
                <a:latin typeface="Arial New"/>
                <a:ea typeface="DejaVu Sans"/>
              </a:rPr>
              <a:t> </a:t>
            </a:r>
            <a:r>
              <a:rPr b="0" lang="en-GB" sz="1100" spc="-52" strike="noStrike">
                <a:solidFill>
                  <a:srgbClr val="000000"/>
                </a:solidFill>
                <a:latin typeface="Arial New"/>
                <a:ea typeface="DejaVu Sans"/>
              </a:rPr>
              <a:t>and</a:t>
            </a:r>
            <a:r>
              <a:rPr b="0" lang="en-GB" sz="1100" spc="-1" strike="noStrike">
                <a:solidFill>
                  <a:srgbClr val="000000"/>
                </a:solidFill>
                <a:latin typeface="Arial New"/>
                <a:ea typeface="DejaVu Sans"/>
              </a:rPr>
              <a:t> </a:t>
            </a:r>
            <a:r>
              <a:rPr b="0" i="1" lang="en-GB" sz="1100" spc="-52" strike="noStrike">
                <a:solidFill>
                  <a:srgbClr val="000000"/>
                </a:solidFill>
                <a:latin typeface="Arial New"/>
                <a:ea typeface="DejaVu Sans"/>
              </a:rPr>
              <a:t>IPC</a:t>
            </a:r>
            <a:r>
              <a:rPr b="0" i="1" lang="en-GB" sz="1100" spc="66" strike="noStrike">
                <a:solidFill>
                  <a:srgbClr val="000000"/>
                </a:solidFill>
                <a:latin typeface="Arial New"/>
                <a:ea typeface="DejaVu Sans"/>
              </a:rPr>
              <a:t>_</a:t>
            </a:r>
            <a:r>
              <a:rPr b="0" i="1" lang="en-GB" sz="1100" spc="-66" strike="noStrike">
                <a:solidFill>
                  <a:srgbClr val="000000"/>
                </a:solidFill>
                <a:latin typeface="Arial New"/>
                <a:ea typeface="DejaVu Sans"/>
              </a:rPr>
              <a:t>EXCL</a:t>
            </a:r>
            <a:r>
              <a:rPr b="0" i="1" lang="en-GB" sz="1100" spc="41" strike="noStrike">
                <a:solidFill>
                  <a:srgbClr val="000000"/>
                </a:solidFill>
                <a:latin typeface="Arial New"/>
                <a:ea typeface="DejaVu Sans"/>
              </a:rPr>
              <a:t> </a:t>
            </a:r>
            <a:r>
              <a:rPr b="0" lang="en-GB" sz="1100" spc="41" strike="noStrike">
                <a:solidFill>
                  <a:srgbClr val="000000"/>
                </a:solidFill>
                <a:latin typeface="Arial New"/>
                <a:ea typeface="DejaVu Sans"/>
              </a:rPr>
              <a:t>macros</a:t>
            </a:r>
            <a:r>
              <a:rPr b="0" i="1" lang="en-GB" sz="1100" spc="41" strike="noStrike">
                <a:solidFill>
                  <a:srgbClr val="000000"/>
                </a:solidFill>
                <a:latin typeface="Arial New"/>
                <a:ea typeface="DejaVu Sans"/>
              </a:rPr>
              <a:t> </a:t>
            </a:r>
            <a:r>
              <a:rPr b="0" lang="en-GB" sz="1100" spc="-72" strike="noStrike">
                <a:solidFill>
                  <a:srgbClr val="000000"/>
                </a:solidFill>
                <a:latin typeface="Arial New"/>
                <a:ea typeface="DejaVu Sans"/>
              </a:rPr>
              <a:t>are</a:t>
            </a:r>
            <a:r>
              <a:rPr b="0" lang="en-GB" sz="1100" spc="1" strike="noStrike">
                <a:solidFill>
                  <a:srgbClr val="000000"/>
                </a:solidFill>
                <a:latin typeface="Arial New"/>
                <a:ea typeface="DejaVu Sans"/>
              </a:rPr>
              <a:t> </a:t>
            </a:r>
            <a:r>
              <a:rPr b="0" lang="en-GB" sz="1100" spc="-72" strike="noStrike">
                <a:solidFill>
                  <a:srgbClr val="000000"/>
                </a:solidFill>
                <a:latin typeface="Arial New"/>
                <a:ea typeface="DejaVu Sans"/>
              </a:rPr>
              <a:t>used</a:t>
            </a:r>
            <a:r>
              <a:rPr b="0" lang="en-GB" sz="1100" spc="-60" strike="noStrike">
                <a:solidFill>
                  <a:srgbClr val="000000"/>
                </a:solidFill>
                <a:latin typeface="Arial New"/>
                <a:ea typeface="DejaVu Sans"/>
              </a:rPr>
              <a:t>).</a:t>
            </a:r>
            <a:endParaRPr b="0" lang="en-GB" sz="1100" spc="-1" strike="noStrike">
              <a:latin typeface="Arial"/>
            </a:endParaRPr>
          </a:p>
          <a:p>
            <a:pPr marL="302400" indent="-147960">
              <a:lnSpc>
                <a:spcPct val="112000"/>
              </a:lnSpc>
              <a:spcBef>
                <a:spcPts val="544"/>
              </a:spcBef>
              <a:buClr>
                <a:srgbClr val="3232b2"/>
              </a:buClr>
              <a:buSzPct val="80000"/>
              <a:buFont typeface="Lucida Sans Unicode"/>
              <a:buChar char="►"/>
              <a:tabLst>
                <a:tab algn="l" pos="302760"/>
              </a:tabLst>
            </a:pPr>
            <a:r>
              <a:rPr b="0" lang="en-GB" sz="1100" spc="-60" strike="noStrike">
                <a:solidFill>
                  <a:srgbClr val="000000"/>
                </a:solidFill>
                <a:latin typeface="Arial New"/>
                <a:ea typeface="DejaVu Sans"/>
              </a:rPr>
              <a:t>If </a:t>
            </a:r>
            <a:r>
              <a:rPr b="0" i="1" lang="en-GB" sz="1100" spc="-41" strike="noStrike">
                <a:solidFill>
                  <a:srgbClr val="000000"/>
                </a:solidFill>
                <a:latin typeface="Arial New"/>
                <a:ea typeface="DejaVu Sans"/>
              </a:rPr>
              <a:t>shmflg </a:t>
            </a:r>
            <a:r>
              <a:rPr b="0" lang="en-GB" sz="1100" spc="-41" strike="noStrike">
                <a:solidFill>
                  <a:srgbClr val="000000"/>
                </a:solidFill>
                <a:latin typeface="Arial New"/>
                <a:ea typeface="DejaVu Sans"/>
              </a:rPr>
              <a:t>specifies </a:t>
            </a:r>
            <a:r>
              <a:rPr b="0" i="1" lang="en-GB" sz="1100" spc="-12" strike="noStrike">
                <a:solidFill>
                  <a:srgbClr val="000000"/>
                </a:solidFill>
                <a:latin typeface="Arial New"/>
                <a:ea typeface="DejaVu Sans"/>
              </a:rPr>
              <a:t>both </a:t>
            </a:r>
            <a:r>
              <a:rPr b="0" i="1" lang="en-GB" sz="1100" spc="-41" strike="noStrike">
                <a:solidFill>
                  <a:srgbClr val="000000"/>
                </a:solidFill>
                <a:latin typeface="Arial New"/>
                <a:ea typeface="DejaVu Sans"/>
              </a:rPr>
              <a:t>IPC</a:t>
            </a:r>
            <a:r>
              <a:rPr b="0" i="1" lang="en-GB" sz="1100" spc="-35" strike="noStrike">
                <a:solidFill>
                  <a:srgbClr val="000000"/>
                </a:solidFill>
                <a:latin typeface="Arial New"/>
                <a:ea typeface="DejaVu Sans"/>
              </a:rPr>
              <a:t>_</a:t>
            </a:r>
            <a:r>
              <a:rPr b="0" i="1" lang="en-GB" sz="1100" spc="-55" strike="noStrike">
                <a:solidFill>
                  <a:srgbClr val="000000"/>
                </a:solidFill>
                <a:latin typeface="Arial New"/>
                <a:ea typeface="DejaVu Sans"/>
              </a:rPr>
              <a:t>CREAT</a:t>
            </a:r>
            <a:r>
              <a:rPr b="0" i="1" lang="en-GB" sz="1100" spc="-52" strike="noStrike">
                <a:solidFill>
                  <a:srgbClr val="000000"/>
                </a:solidFill>
                <a:latin typeface="Arial New"/>
                <a:ea typeface="DejaVu Sans"/>
              </a:rPr>
              <a:t> </a:t>
            </a:r>
            <a:r>
              <a:rPr b="0" lang="en-GB" sz="1100" spc="-46" strike="noStrike">
                <a:solidFill>
                  <a:srgbClr val="000000"/>
                </a:solidFill>
                <a:latin typeface="Arial New"/>
                <a:ea typeface="DejaVu Sans"/>
              </a:rPr>
              <a:t>and </a:t>
            </a:r>
            <a:r>
              <a:rPr b="0" i="1" lang="en-GB" sz="1100" spc="-41" strike="noStrike">
                <a:solidFill>
                  <a:srgbClr val="000000"/>
                </a:solidFill>
                <a:latin typeface="Arial New"/>
                <a:ea typeface="DejaVu Sans"/>
              </a:rPr>
              <a:t>IPC</a:t>
            </a:r>
            <a:r>
              <a:rPr b="0" i="1" lang="en-GB" sz="1100" spc="-35" strike="noStrike">
                <a:solidFill>
                  <a:srgbClr val="000000"/>
                </a:solidFill>
                <a:latin typeface="Arial New"/>
                <a:ea typeface="DejaVu Sans"/>
              </a:rPr>
              <a:t>_</a:t>
            </a:r>
            <a:r>
              <a:rPr b="0" i="1" lang="en-GB" sz="1100" spc="-55" strike="noStrike">
                <a:solidFill>
                  <a:srgbClr val="000000"/>
                </a:solidFill>
                <a:latin typeface="Arial New"/>
                <a:ea typeface="DejaVu Sans"/>
              </a:rPr>
              <a:t>EXCL</a:t>
            </a:r>
            <a:r>
              <a:rPr b="0" i="1" lang="en-GB" sz="1100" spc="-52" strike="noStrike">
                <a:solidFill>
                  <a:srgbClr val="000000"/>
                </a:solidFill>
                <a:latin typeface="Arial New"/>
                <a:ea typeface="DejaVu Sans"/>
              </a:rPr>
              <a:t> </a:t>
            </a:r>
            <a:r>
              <a:rPr b="0" lang="en-GB" sz="1100" spc="-46" strike="noStrike">
                <a:solidFill>
                  <a:srgbClr val="000000"/>
                </a:solidFill>
                <a:latin typeface="Arial New"/>
                <a:ea typeface="DejaVu Sans"/>
              </a:rPr>
              <a:t>and </a:t>
            </a:r>
            <a:r>
              <a:rPr b="0" lang="en-GB" sz="1100" spc="-52" strike="noStrike">
                <a:solidFill>
                  <a:srgbClr val="000000"/>
                </a:solidFill>
                <a:latin typeface="Arial New"/>
                <a:ea typeface="DejaVu Sans"/>
              </a:rPr>
              <a:t>a </a:t>
            </a:r>
            <a:r>
              <a:rPr b="0" lang="en-GB" sz="1100" spc="-55" strike="noStrike">
                <a:solidFill>
                  <a:srgbClr val="000000"/>
                </a:solidFill>
                <a:latin typeface="Arial New"/>
                <a:ea typeface="DejaVu Sans"/>
              </a:rPr>
              <a:t>shared </a:t>
            </a:r>
            <a:r>
              <a:rPr b="0" lang="en-GB" sz="1100" spc="-301" strike="noStrike">
                <a:solidFill>
                  <a:srgbClr val="000000"/>
                </a:solidFill>
                <a:latin typeface="Arial New"/>
                <a:ea typeface="DejaVu Sans"/>
              </a:rPr>
              <a:t> </a:t>
            </a:r>
            <a:r>
              <a:rPr b="0" lang="en-GB" sz="1100" spc="-55" strike="noStrike">
                <a:solidFill>
                  <a:srgbClr val="000000"/>
                </a:solidFill>
                <a:latin typeface="Arial New"/>
                <a:ea typeface="DejaVu Sans"/>
              </a:rPr>
              <a:t>memory</a:t>
            </a:r>
            <a:r>
              <a:rPr b="0" lang="en-GB" sz="1100" spc="-1" strike="noStrike">
                <a:solidFill>
                  <a:srgbClr val="000000"/>
                </a:solidFill>
                <a:latin typeface="Arial New"/>
                <a:ea typeface="DejaVu Sans"/>
              </a:rPr>
              <a:t> </a:t>
            </a:r>
            <a:r>
              <a:rPr b="0" lang="en-GB" sz="1100" spc="-52" strike="noStrike">
                <a:solidFill>
                  <a:srgbClr val="000000"/>
                </a:solidFill>
                <a:latin typeface="Arial New"/>
                <a:ea typeface="DejaVu Sans"/>
              </a:rPr>
              <a:t>segment</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already</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exists</a:t>
            </a:r>
            <a:r>
              <a:rPr b="0" lang="en-GB" sz="1100" spc="-1" strike="noStrike">
                <a:solidFill>
                  <a:srgbClr val="000000"/>
                </a:solidFill>
                <a:latin typeface="Arial New"/>
                <a:ea typeface="DejaVu Sans"/>
              </a:rPr>
              <a:t> </a:t>
            </a:r>
            <a:r>
              <a:rPr b="0" lang="en-GB" sz="1100" spc="-35" strike="noStrike">
                <a:solidFill>
                  <a:srgbClr val="000000"/>
                </a:solidFill>
                <a:latin typeface="Arial New"/>
                <a:ea typeface="DejaVu Sans"/>
              </a:rPr>
              <a:t>for</a:t>
            </a:r>
            <a:r>
              <a:rPr b="0" lang="en-GB" sz="1100" spc="-1" strike="noStrike">
                <a:solidFill>
                  <a:srgbClr val="000000"/>
                </a:solidFill>
                <a:latin typeface="Arial New"/>
                <a:ea typeface="DejaVu Sans"/>
              </a:rPr>
              <a:t> </a:t>
            </a:r>
            <a:r>
              <a:rPr b="0" i="1" lang="en-GB" sz="1100" spc="-55" strike="noStrike">
                <a:solidFill>
                  <a:srgbClr val="000000"/>
                </a:solidFill>
                <a:latin typeface="Arial New"/>
                <a:ea typeface="DejaVu Sans"/>
              </a:rPr>
              <a:t>key</a:t>
            </a:r>
            <a:r>
              <a:rPr b="0" lang="en-GB" sz="1100" spc="-55" strike="noStrike">
                <a:solidFill>
                  <a:srgbClr val="000000"/>
                </a:solidFill>
                <a:latin typeface="Arial New"/>
                <a:ea typeface="DejaVu Sans"/>
              </a:rPr>
              <a:t>,</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then</a:t>
            </a:r>
            <a:r>
              <a:rPr b="0" lang="en-GB" sz="1100" spc="-1" strike="noStrike">
                <a:solidFill>
                  <a:srgbClr val="000000"/>
                </a:solidFill>
                <a:latin typeface="Arial New"/>
                <a:ea typeface="DejaVu Sans"/>
              </a:rPr>
              <a:t> </a:t>
            </a:r>
            <a:r>
              <a:rPr b="0" i="1" lang="en-GB" sz="1100" spc="-26" strike="noStrike">
                <a:solidFill>
                  <a:srgbClr val="000000"/>
                </a:solidFill>
                <a:latin typeface="Arial New"/>
                <a:ea typeface="DejaVu Sans"/>
              </a:rPr>
              <a:t>shmget()</a:t>
            </a:r>
            <a:r>
              <a:rPr b="0" i="1" lang="en-GB" sz="1100" spc="35" strike="noStrike">
                <a:solidFill>
                  <a:srgbClr val="000000"/>
                </a:solidFill>
                <a:latin typeface="Arial New"/>
                <a:ea typeface="DejaVu Sans"/>
              </a:rPr>
              <a:t> </a:t>
            </a:r>
            <a:r>
              <a:rPr b="0" lang="en-GB" sz="1100" spc="-26" strike="noStrike">
                <a:solidFill>
                  <a:srgbClr val="000000"/>
                </a:solidFill>
                <a:latin typeface="Arial New"/>
                <a:ea typeface="DejaVu Sans"/>
              </a:rPr>
              <a:t>fails</a:t>
            </a:r>
            <a:r>
              <a:rPr b="0" lang="en-GB" sz="1100" spc="-1" strike="noStrike">
                <a:solidFill>
                  <a:srgbClr val="000000"/>
                </a:solidFill>
                <a:latin typeface="Arial New"/>
                <a:ea typeface="DejaVu Sans"/>
              </a:rPr>
              <a:t> </a:t>
            </a:r>
            <a:r>
              <a:rPr b="0" lang="en-GB" sz="1100" spc="-21" strike="noStrike">
                <a:solidFill>
                  <a:srgbClr val="000000"/>
                </a:solidFill>
                <a:latin typeface="Arial New"/>
                <a:ea typeface="DejaVu Sans"/>
              </a:rPr>
              <a:t>with </a:t>
            </a:r>
            <a:r>
              <a:rPr b="0" lang="en-GB" sz="1100" spc="-15" strike="noStrike">
                <a:solidFill>
                  <a:srgbClr val="000000"/>
                </a:solidFill>
                <a:latin typeface="Arial New"/>
                <a:ea typeface="DejaVu Sans"/>
              </a:rPr>
              <a:t> </a:t>
            </a:r>
            <a:r>
              <a:rPr b="0" i="1" lang="en-GB" sz="1100" spc="-46" strike="noStrike">
                <a:solidFill>
                  <a:srgbClr val="000000"/>
                </a:solidFill>
                <a:latin typeface="Arial New"/>
                <a:ea typeface="DejaVu Sans"/>
              </a:rPr>
              <a:t>errno</a:t>
            </a:r>
            <a:r>
              <a:rPr b="0" i="1" lang="en-GB" sz="1100" spc="35" strike="noStrike">
                <a:solidFill>
                  <a:srgbClr val="000000"/>
                </a:solidFill>
                <a:latin typeface="Arial New"/>
                <a:ea typeface="DejaVu Sans"/>
              </a:rPr>
              <a:t> </a:t>
            </a:r>
            <a:r>
              <a:rPr b="0" lang="en-GB" sz="1100" spc="-46" strike="noStrike">
                <a:solidFill>
                  <a:srgbClr val="000000"/>
                </a:solidFill>
                <a:latin typeface="Arial New"/>
                <a:ea typeface="DejaVu Sans"/>
              </a:rPr>
              <a:t>set</a:t>
            </a:r>
            <a:r>
              <a:rPr b="0" lang="en-GB" sz="1100" spc="-1" strike="noStrike">
                <a:solidFill>
                  <a:srgbClr val="000000"/>
                </a:solidFill>
                <a:latin typeface="Arial New"/>
                <a:ea typeface="DejaVu Sans"/>
              </a:rPr>
              <a:t> </a:t>
            </a:r>
            <a:r>
              <a:rPr b="0" lang="en-GB" sz="1100" spc="-12" strike="noStrike">
                <a:solidFill>
                  <a:srgbClr val="000000"/>
                </a:solidFill>
                <a:latin typeface="Arial New"/>
                <a:ea typeface="DejaVu Sans"/>
              </a:rPr>
              <a:t>to</a:t>
            </a:r>
            <a:r>
              <a:rPr b="0" lang="en-GB" sz="1100" spc="-1" strike="noStrike">
                <a:solidFill>
                  <a:srgbClr val="000000"/>
                </a:solidFill>
                <a:latin typeface="Arial New"/>
                <a:ea typeface="DejaVu Sans"/>
              </a:rPr>
              <a:t> </a:t>
            </a:r>
            <a:r>
              <a:rPr b="0" i="1" lang="en-GB" sz="1100" spc="-35" strike="noStrike">
                <a:solidFill>
                  <a:srgbClr val="000000"/>
                </a:solidFill>
                <a:latin typeface="Arial New"/>
                <a:ea typeface="DejaVu Sans"/>
              </a:rPr>
              <a:t>EEXIST</a:t>
            </a:r>
            <a:r>
              <a:rPr b="0" lang="en-GB" sz="1100" spc="-35" strike="noStrike">
                <a:solidFill>
                  <a:srgbClr val="000000"/>
                </a:solidFill>
                <a:latin typeface="Arial New"/>
                <a:ea typeface="DejaVu Sans"/>
              </a:rPr>
              <a:t>.</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23400" y="219960"/>
            <a:ext cx="4582440" cy="592920"/>
          </a:xfrm>
          <a:prstGeom prst="rect">
            <a:avLst/>
          </a:prstGeom>
          <a:noFill/>
          <a:ln w="0">
            <a:noFill/>
          </a:ln>
        </p:spPr>
        <p:txBody>
          <a:bodyPr lIns="0" rIns="0" tIns="17280" bIns="0" anchor="t">
            <a:noAutofit/>
          </a:bodyPr>
          <a:p>
            <a:pPr marL="12600" algn="ctr">
              <a:lnSpc>
                <a:spcPct val="100000"/>
              </a:lnSpc>
              <a:spcBef>
                <a:spcPts val="136"/>
              </a:spcBef>
              <a:buNone/>
            </a:pPr>
            <a:r>
              <a:rPr b="1" lang="en-GB" sz="1400" spc="-1" strike="noStrike">
                <a:solidFill>
                  <a:srgbClr val="3232b2"/>
                </a:solidFill>
                <a:latin typeface="Arial"/>
              </a:rPr>
              <a:t>Attach- and Detach-ing a segment:</a:t>
            </a:r>
            <a:r>
              <a:rPr b="1" lang="en-GB" sz="1400" spc="-1" strike="noStrike">
                <a:solidFill>
                  <a:srgbClr val="3232b2"/>
                </a:solidFill>
                <a:latin typeface="Courier New"/>
              </a:rPr>
              <a:t>shmat()</a:t>
            </a:r>
            <a:r>
              <a:rPr b="1" lang="en-GB" sz="1400" spc="-1" strike="noStrike">
                <a:solidFill>
                  <a:srgbClr val="3232b2"/>
                </a:solidFill>
                <a:latin typeface="Arial"/>
              </a:rPr>
              <a:t>/</a:t>
            </a:r>
            <a:r>
              <a:rPr b="1" lang="en-GB" sz="1400" spc="-1" strike="noStrike">
                <a:solidFill>
                  <a:srgbClr val="3232b2"/>
                </a:solidFill>
                <a:latin typeface="Courier New"/>
              </a:rPr>
              <a:t>shmdt()</a:t>
            </a:r>
            <a:endParaRPr b="0" lang="en-GB" sz="1400" spc="-1" strike="noStrike">
              <a:latin typeface="Arial"/>
            </a:endParaRPr>
          </a:p>
        </p:txBody>
      </p:sp>
      <p:sp>
        <p:nvSpPr>
          <p:cNvPr id="95" name="object 3"/>
          <p:cNvSpPr/>
          <p:nvPr/>
        </p:nvSpPr>
        <p:spPr>
          <a:xfrm>
            <a:off x="180000" y="586800"/>
            <a:ext cx="4317840" cy="2636640"/>
          </a:xfrm>
          <a:prstGeom prst="rect">
            <a:avLst/>
          </a:prstGeom>
          <a:noFill/>
          <a:ln w="0">
            <a:noFill/>
          </a:ln>
        </p:spPr>
        <p:style>
          <a:lnRef idx="0"/>
          <a:fillRef idx="0"/>
          <a:effectRef idx="0"/>
          <a:fontRef idx="minor"/>
        </p:style>
        <p:txBody>
          <a:bodyPr lIns="0" rIns="0" tIns="11520" bIns="0" anchor="t">
            <a:spAutoFit/>
          </a:bodyPr>
          <a:p>
            <a:pPr marL="76320">
              <a:lnSpc>
                <a:spcPct val="100000"/>
              </a:lnSpc>
              <a:spcBef>
                <a:spcPts val="91"/>
              </a:spcBef>
              <a:buNone/>
            </a:pPr>
            <a:r>
              <a:rPr b="0" i="1" lang="en-GB" sz="1100" spc="-41" strike="noStrike">
                <a:solidFill>
                  <a:srgbClr val="000000"/>
                </a:solidFill>
                <a:latin typeface="Courier New"/>
                <a:ea typeface="DejaVu Sans"/>
              </a:rPr>
              <a:t>void</a:t>
            </a:r>
            <a:r>
              <a:rPr b="0" i="1" lang="en-GB" sz="1100" spc="46" strike="noStrike">
                <a:solidFill>
                  <a:srgbClr val="000000"/>
                </a:solidFill>
                <a:latin typeface="Courier New"/>
                <a:ea typeface="DejaVu Sans"/>
              </a:rPr>
              <a:t> </a:t>
            </a:r>
            <a:r>
              <a:rPr b="0" i="1" lang="en-GB" sz="1100" spc="-7" strike="noStrike">
                <a:solidFill>
                  <a:srgbClr val="000000"/>
                </a:solidFill>
                <a:latin typeface="Courier New"/>
                <a:ea typeface="DejaVu Sans"/>
              </a:rPr>
              <a:t>*shmat(int</a:t>
            </a:r>
            <a:r>
              <a:rPr b="0" i="1" lang="en-GB" sz="1100" spc="35" strike="noStrike">
                <a:solidFill>
                  <a:srgbClr val="000000"/>
                </a:solidFill>
                <a:latin typeface="Courier New"/>
                <a:ea typeface="DejaVu Sans"/>
              </a:rPr>
              <a:t> </a:t>
            </a:r>
            <a:r>
              <a:rPr b="0" i="1" lang="en-GB" sz="1100" spc="-52" strike="noStrike">
                <a:solidFill>
                  <a:srgbClr val="000000"/>
                </a:solidFill>
                <a:latin typeface="Courier New"/>
                <a:ea typeface="DejaVu Sans"/>
              </a:rPr>
              <a:t>shmid,</a:t>
            </a:r>
            <a:r>
              <a:rPr b="0" i="1" lang="en-GB" sz="1100" spc="32" strike="noStrike">
                <a:solidFill>
                  <a:srgbClr val="000000"/>
                </a:solidFill>
                <a:latin typeface="Courier New"/>
                <a:ea typeface="DejaVu Sans"/>
              </a:rPr>
              <a:t> </a:t>
            </a:r>
            <a:r>
              <a:rPr b="0" i="1" lang="en-GB" sz="1100" spc="-52" strike="noStrike">
                <a:solidFill>
                  <a:srgbClr val="000000"/>
                </a:solidFill>
                <a:latin typeface="Courier New"/>
                <a:ea typeface="DejaVu Sans"/>
              </a:rPr>
              <a:t>const</a:t>
            </a:r>
            <a:r>
              <a:rPr b="0" i="1" lang="en-GB" sz="1100" spc="46" strike="noStrike">
                <a:solidFill>
                  <a:srgbClr val="000000"/>
                </a:solidFill>
                <a:latin typeface="Courier New"/>
                <a:ea typeface="DejaVu Sans"/>
              </a:rPr>
              <a:t> </a:t>
            </a:r>
            <a:r>
              <a:rPr b="0" i="1" lang="en-GB" sz="1100" spc="-41" strike="noStrike">
                <a:solidFill>
                  <a:srgbClr val="000000"/>
                </a:solidFill>
                <a:latin typeface="Courier New"/>
                <a:ea typeface="DejaVu Sans"/>
              </a:rPr>
              <a:t>void</a:t>
            </a:r>
            <a:r>
              <a:rPr b="0" i="1" lang="en-GB" sz="1100" spc="35" strike="noStrike">
                <a:solidFill>
                  <a:srgbClr val="000000"/>
                </a:solidFill>
                <a:latin typeface="Courier New"/>
                <a:ea typeface="DejaVu Sans"/>
              </a:rPr>
              <a:t> </a:t>
            </a:r>
            <a:r>
              <a:rPr b="0" i="1" lang="en-GB" sz="1100" spc="-35" strike="noStrike">
                <a:solidFill>
                  <a:srgbClr val="000000"/>
                </a:solidFill>
                <a:latin typeface="Courier New"/>
                <a:ea typeface="DejaVu Sans"/>
              </a:rPr>
              <a:t>*shmaddr,</a:t>
            </a:r>
            <a:r>
              <a:rPr b="0" i="1" lang="en-GB" sz="1100" spc="46" strike="noStrike">
                <a:solidFill>
                  <a:srgbClr val="000000"/>
                </a:solidFill>
                <a:latin typeface="Courier New"/>
                <a:ea typeface="DejaVu Sans"/>
              </a:rPr>
              <a:t> </a:t>
            </a:r>
            <a:r>
              <a:rPr b="0" i="1" lang="en-GB" sz="1100" spc="-1" strike="noStrike">
                <a:solidFill>
                  <a:srgbClr val="000000"/>
                </a:solidFill>
                <a:latin typeface="Courier New"/>
                <a:ea typeface="DejaVu Sans"/>
              </a:rPr>
              <a:t>int</a:t>
            </a:r>
            <a:r>
              <a:rPr b="0" i="1" lang="en-GB" sz="1100" spc="35" strike="noStrike">
                <a:solidFill>
                  <a:srgbClr val="000000"/>
                </a:solidFill>
                <a:latin typeface="Courier New"/>
                <a:ea typeface="DejaVu Sans"/>
              </a:rPr>
              <a:t> </a:t>
            </a:r>
            <a:r>
              <a:rPr b="0" i="1" lang="en-GB" sz="1100" spc="-35" strike="noStrike">
                <a:solidFill>
                  <a:srgbClr val="000000"/>
                </a:solidFill>
                <a:latin typeface="Courier New"/>
                <a:ea typeface="DejaVu Sans"/>
              </a:rPr>
              <a:t>shmflg)</a:t>
            </a:r>
            <a:endParaRPr b="0" lang="en-GB" sz="1100" spc="-1" strike="noStrike">
              <a:latin typeface="Arial"/>
            </a:endParaRPr>
          </a:p>
          <a:p>
            <a:pPr marL="353160" indent="-147960">
              <a:lnSpc>
                <a:spcPct val="101000"/>
              </a:lnSpc>
              <a:spcBef>
                <a:spcPts val="890"/>
              </a:spcBef>
              <a:buClr>
                <a:srgbClr val="3232b2"/>
              </a:buClr>
              <a:buSzPct val="73000"/>
              <a:buFont typeface="Lucida Sans Unicode"/>
              <a:buChar char="►"/>
              <a:tabLst>
                <a:tab algn="l" pos="353520"/>
              </a:tabLst>
            </a:pPr>
            <a:r>
              <a:rPr b="0" lang="en-GB" sz="1100" spc="-41" strike="noStrike">
                <a:solidFill>
                  <a:srgbClr val="000000"/>
                </a:solidFill>
                <a:latin typeface="Arial New"/>
                <a:ea typeface="DejaVu Sans"/>
              </a:rPr>
              <a:t>attaches</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7" strike="noStrike">
                <a:solidFill>
                  <a:srgbClr val="000000"/>
                </a:solidFill>
                <a:latin typeface="Arial New"/>
                <a:ea typeface="DejaVu Sans"/>
              </a:rPr>
              <a:t> </a:t>
            </a:r>
            <a:r>
              <a:rPr b="0" lang="en-GB" sz="1100" spc="-66" strike="noStrike">
                <a:solidFill>
                  <a:srgbClr val="000000"/>
                </a:solidFill>
                <a:latin typeface="Arial New"/>
                <a:ea typeface="DejaVu Sans"/>
              </a:rPr>
              <a:t>shared</a:t>
            </a:r>
            <a:r>
              <a:rPr b="0" lang="en-GB" sz="1100" spc="-1" strike="noStrike">
                <a:solidFill>
                  <a:srgbClr val="000000"/>
                </a:solidFill>
                <a:latin typeface="Arial New"/>
                <a:ea typeface="DejaVu Sans"/>
              </a:rPr>
              <a:t> </a:t>
            </a:r>
            <a:r>
              <a:rPr b="0" lang="en-GB" sz="1100" spc="-72" strike="noStrike">
                <a:solidFill>
                  <a:srgbClr val="000000"/>
                </a:solidFill>
                <a:latin typeface="Arial New"/>
                <a:ea typeface="DejaVu Sans"/>
              </a:rPr>
              <a:t>memory</a:t>
            </a:r>
            <a:r>
              <a:rPr b="0" lang="en-GB" sz="1100" spc="26" strike="noStrike">
                <a:solidFill>
                  <a:srgbClr val="000000"/>
                </a:solidFill>
                <a:latin typeface="Arial New"/>
                <a:ea typeface="DejaVu Sans"/>
              </a:rPr>
              <a:t> </a:t>
            </a:r>
            <a:r>
              <a:rPr b="0" lang="en-GB" sz="1100" spc="-66" strike="noStrike">
                <a:solidFill>
                  <a:srgbClr val="000000"/>
                </a:solidFill>
                <a:latin typeface="Arial New"/>
                <a:ea typeface="DejaVu Sans"/>
              </a:rPr>
              <a:t>segment</a:t>
            </a:r>
            <a:r>
              <a:rPr b="0" lang="en-GB" sz="1100" spc="21" strike="noStrike">
                <a:solidFill>
                  <a:srgbClr val="000000"/>
                </a:solidFill>
                <a:latin typeface="Arial New"/>
                <a:ea typeface="DejaVu Sans"/>
              </a:rPr>
              <a:t> </a:t>
            </a:r>
            <a:r>
              <a:rPr b="0" lang="en-GB" sz="1100" spc="-35" strike="noStrike">
                <a:solidFill>
                  <a:srgbClr val="000000"/>
                </a:solidFill>
                <a:latin typeface="Arial New"/>
                <a:ea typeface="DejaVu Sans"/>
              </a:rPr>
              <a:t>identified</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by</a:t>
            </a:r>
            <a:r>
              <a:rPr b="0" lang="en-GB" sz="1100" spc="1" strike="noStrike">
                <a:solidFill>
                  <a:srgbClr val="000000"/>
                </a:solidFill>
                <a:latin typeface="Arial New"/>
                <a:ea typeface="DejaVu Sans"/>
              </a:rPr>
              <a:t> </a:t>
            </a:r>
            <a:r>
              <a:rPr b="0" i="1" lang="en-GB" sz="1100" spc="-55" strike="noStrike">
                <a:solidFill>
                  <a:srgbClr val="000000"/>
                </a:solidFill>
                <a:latin typeface="Arial New"/>
                <a:ea typeface="DejaVu Sans"/>
              </a:rPr>
              <a:t>shmid</a:t>
            </a:r>
            <a:r>
              <a:rPr b="0" i="1" lang="en-GB" sz="1100" spc="35" strike="noStrike">
                <a:solidFill>
                  <a:srgbClr val="000000"/>
                </a:solidFill>
                <a:latin typeface="Arial New"/>
                <a:ea typeface="DejaVu Sans"/>
              </a:rPr>
              <a:t> </a:t>
            </a:r>
            <a:r>
              <a:rPr b="0" lang="en-GB" sz="1100" spc="-15" strike="noStrike">
                <a:solidFill>
                  <a:srgbClr val="000000"/>
                </a:solidFill>
                <a:latin typeface="Arial New"/>
                <a:ea typeface="DejaVu Sans"/>
              </a:rPr>
              <a:t>to </a:t>
            </a:r>
            <a:r>
              <a:rPr b="0" lang="en-GB" sz="1100" spc="-330"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address</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space</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of</a:t>
            </a:r>
            <a:r>
              <a:rPr b="0" lang="en-GB" sz="1100" spc="12"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26" strike="noStrike">
                <a:solidFill>
                  <a:srgbClr val="000000"/>
                </a:solidFill>
                <a:latin typeface="Arial New"/>
                <a:ea typeface="DejaVu Sans"/>
              </a:rPr>
              <a:t>calling</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process.</a:t>
            </a:r>
            <a:endParaRPr b="0" lang="en-GB" sz="1100" spc="-1" strike="noStrike">
              <a:latin typeface="Arial"/>
            </a:endParaRPr>
          </a:p>
          <a:p>
            <a:pPr marL="353160" indent="-147960">
              <a:lnSpc>
                <a:spcPct val="101000"/>
              </a:lnSpc>
              <a:spcBef>
                <a:spcPts val="884"/>
              </a:spcBef>
              <a:buClr>
                <a:srgbClr val="3232b2"/>
              </a:buClr>
              <a:buSzPct val="73000"/>
              <a:buFont typeface="Lucida Sans Unicode"/>
              <a:buChar char="►"/>
              <a:tabLst>
                <a:tab algn="l" pos="353520"/>
              </a:tabLst>
            </a:pPr>
            <a:r>
              <a:rPr b="0" lang="en-GB" sz="1100" spc="-72" strike="noStrike">
                <a:solidFill>
                  <a:srgbClr val="000000"/>
                </a:solidFill>
                <a:latin typeface="Arial New"/>
                <a:ea typeface="DejaVu Sans"/>
              </a:rPr>
              <a:t>If</a:t>
            </a:r>
            <a:r>
              <a:rPr b="0" lang="en-GB" sz="1100" spc="-66" strike="noStrike">
                <a:solidFill>
                  <a:srgbClr val="000000"/>
                </a:solidFill>
                <a:latin typeface="Arial New"/>
                <a:ea typeface="DejaVu Sans"/>
              </a:rPr>
              <a:t> </a:t>
            </a:r>
            <a:r>
              <a:rPr b="0" i="1" lang="en-GB" sz="1100" spc="-60" strike="noStrike">
                <a:solidFill>
                  <a:srgbClr val="000000"/>
                </a:solidFill>
                <a:latin typeface="Arial New"/>
                <a:ea typeface="DejaVu Sans"/>
              </a:rPr>
              <a:t>shmaddr</a:t>
            </a:r>
            <a:r>
              <a:rPr b="0" i="1" lang="en-GB" sz="1100" spc="-55" strike="noStrike">
                <a:solidFill>
                  <a:srgbClr val="000000"/>
                </a:solidFill>
                <a:latin typeface="Arial New"/>
                <a:ea typeface="DejaVu Sans"/>
              </a:rPr>
              <a:t> </a:t>
            </a:r>
            <a:r>
              <a:rPr b="0" lang="en-GB" sz="1100" spc="-35" strike="noStrike">
                <a:solidFill>
                  <a:srgbClr val="000000"/>
                </a:solidFill>
                <a:latin typeface="Arial New"/>
                <a:ea typeface="DejaVu Sans"/>
              </a:rPr>
              <a:t>is </a:t>
            </a:r>
            <a:r>
              <a:rPr b="0" lang="en-GB" sz="1100" spc="1" strike="noStrike">
                <a:solidFill>
                  <a:srgbClr val="000000"/>
                </a:solidFill>
                <a:latin typeface="Arial New"/>
                <a:ea typeface="DejaVu Sans"/>
              </a:rPr>
              <a:t>NULL, </a:t>
            </a:r>
            <a:r>
              <a:rPr b="0" lang="en-GB" sz="1100" spc="-41" strike="noStrike">
                <a:solidFill>
                  <a:srgbClr val="000000"/>
                </a:solidFill>
                <a:latin typeface="Arial New"/>
                <a:ea typeface="DejaVu Sans"/>
              </a:rPr>
              <a:t>the </a:t>
            </a:r>
            <a:r>
              <a:rPr b="0" lang="en-GB" sz="1100" spc="-1" strike="noStrike">
                <a:solidFill>
                  <a:srgbClr val="000000"/>
                </a:solidFill>
                <a:latin typeface="Arial New"/>
                <a:ea typeface="DejaVu Sans"/>
              </a:rPr>
              <a:t>OS </a:t>
            </a:r>
            <a:r>
              <a:rPr b="0" lang="en-GB" sz="1100" spc="-60" strike="noStrike">
                <a:solidFill>
                  <a:srgbClr val="000000"/>
                </a:solidFill>
                <a:latin typeface="Arial New"/>
                <a:ea typeface="DejaVu Sans"/>
              </a:rPr>
              <a:t>chooses</a:t>
            </a:r>
            <a:r>
              <a:rPr b="0" lang="en-GB" sz="1100" spc="-55" strike="noStrike">
                <a:solidFill>
                  <a:srgbClr val="000000"/>
                </a:solidFill>
                <a:latin typeface="Arial New"/>
                <a:ea typeface="DejaVu Sans"/>
              </a:rPr>
              <a:t> a </a:t>
            </a:r>
            <a:r>
              <a:rPr b="0" lang="en-GB" sz="1100" spc="-35" strike="noStrike">
                <a:solidFill>
                  <a:srgbClr val="000000"/>
                </a:solidFill>
                <a:latin typeface="Arial New"/>
                <a:ea typeface="DejaVu Sans"/>
              </a:rPr>
              <a:t>suitable </a:t>
            </a:r>
            <a:r>
              <a:rPr b="0" lang="en-GB" sz="1100" spc="-52" strike="noStrike">
                <a:solidFill>
                  <a:srgbClr val="000000"/>
                </a:solidFill>
                <a:latin typeface="Arial New"/>
                <a:ea typeface="DejaVu Sans"/>
              </a:rPr>
              <a:t>(unused) </a:t>
            </a:r>
            <a:r>
              <a:rPr b="0" lang="en-GB" sz="1100" spc="-46" strike="noStrike">
                <a:solidFill>
                  <a:srgbClr val="000000"/>
                </a:solidFill>
                <a:latin typeface="Arial New"/>
                <a:ea typeface="DejaVu Sans"/>
              </a:rPr>
              <a:t> </a:t>
            </a:r>
            <a:r>
              <a:rPr b="0" lang="en-GB" sz="1100" spc="-60" strike="noStrike">
                <a:solidFill>
                  <a:srgbClr val="000000"/>
                </a:solidFill>
                <a:latin typeface="Arial New"/>
                <a:ea typeface="DejaVu Sans"/>
              </a:rPr>
              <a:t>address</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at</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which</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to</a:t>
            </a:r>
            <a:r>
              <a:rPr b="0" lang="en-GB" sz="1100" spc="7" strike="noStrike">
                <a:solidFill>
                  <a:srgbClr val="000000"/>
                </a:solidFill>
                <a:latin typeface="Arial New"/>
                <a:ea typeface="DejaVu Sans"/>
              </a:rPr>
              <a:t> </a:t>
            </a:r>
            <a:r>
              <a:rPr b="0" lang="en-GB" sz="1100" spc="-26" strike="noStrike">
                <a:solidFill>
                  <a:srgbClr val="000000"/>
                </a:solidFill>
                <a:latin typeface="Arial New"/>
                <a:ea typeface="DejaVu Sans"/>
              </a:rPr>
              <a:t>attach</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segment</a:t>
            </a:r>
            <a:r>
              <a:rPr b="0" lang="en-GB" sz="1100" spc="21" strike="noStrike">
                <a:solidFill>
                  <a:srgbClr val="000000"/>
                </a:solidFill>
                <a:latin typeface="Arial New"/>
                <a:ea typeface="DejaVu Sans"/>
              </a:rPr>
              <a:t> </a:t>
            </a:r>
            <a:r>
              <a:rPr b="0" lang="en-GB" sz="1100" spc="-46" strike="noStrike">
                <a:solidFill>
                  <a:srgbClr val="000000"/>
                </a:solidFill>
                <a:latin typeface="Arial New"/>
                <a:ea typeface="DejaVu Sans"/>
              </a:rPr>
              <a:t>(frequent</a:t>
            </a:r>
            <a:r>
              <a:rPr b="0" lang="en-GB" sz="1100" spc="15" strike="noStrike">
                <a:solidFill>
                  <a:srgbClr val="000000"/>
                </a:solidFill>
                <a:latin typeface="Arial New"/>
                <a:ea typeface="DejaVu Sans"/>
              </a:rPr>
              <a:t> </a:t>
            </a:r>
            <a:r>
              <a:rPr b="0" lang="en-GB" sz="1100" spc="-41" strike="noStrike">
                <a:solidFill>
                  <a:srgbClr val="000000"/>
                </a:solidFill>
                <a:latin typeface="Arial New"/>
                <a:ea typeface="DejaVu Sans"/>
              </a:rPr>
              <a:t>choice).</a:t>
            </a:r>
            <a:endParaRPr b="0" lang="en-GB" sz="1100" spc="-1" strike="noStrike">
              <a:latin typeface="Arial"/>
            </a:endParaRPr>
          </a:p>
          <a:p>
            <a:pPr marL="353160" indent="-147960">
              <a:lnSpc>
                <a:spcPct val="102000"/>
              </a:lnSpc>
              <a:spcBef>
                <a:spcPts val="865"/>
              </a:spcBef>
              <a:buClr>
                <a:srgbClr val="3232b2"/>
              </a:buClr>
              <a:buSzPct val="73000"/>
              <a:buFont typeface="Lucida Sans Unicode"/>
              <a:buChar char="►"/>
              <a:tabLst>
                <a:tab algn="l" pos="353520"/>
              </a:tabLst>
            </a:pPr>
            <a:r>
              <a:rPr b="0" lang="en-GB" sz="1100" spc="-41" strike="noStrike">
                <a:solidFill>
                  <a:srgbClr val="000000"/>
                </a:solidFill>
                <a:latin typeface="Arial New"/>
                <a:ea typeface="DejaVu Sans"/>
              </a:rPr>
              <a:t>Otherwise,</a:t>
            </a:r>
            <a:r>
              <a:rPr b="0" lang="en-GB" sz="1100" spc="1" strike="noStrike">
                <a:solidFill>
                  <a:srgbClr val="000000"/>
                </a:solidFill>
                <a:latin typeface="Arial New"/>
                <a:ea typeface="DejaVu Sans"/>
              </a:rPr>
              <a:t> </a:t>
            </a:r>
            <a:r>
              <a:rPr b="0" i="1" lang="en-GB" sz="1100" spc="-60" strike="noStrike">
                <a:solidFill>
                  <a:srgbClr val="000000"/>
                </a:solidFill>
                <a:latin typeface="Arial New"/>
                <a:ea typeface="DejaVu Sans"/>
              </a:rPr>
              <a:t>shmaddr</a:t>
            </a:r>
            <a:r>
              <a:rPr b="0" i="1" lang="en-GB" sz="1100" spc="32" strike="noStrike">
                <a:solidFill>
                  <a:srgbClr val="000000"/>
                </a:solidFill>
                <a:latin typeface="Arial New"/>
                <a:ea typeface="DejaVu Sans"/>
              </a:rPr>
              <a:t> </a:t>
            </a:r>
            <a:r>
              <a:rPr b="0" lang="en-GB" sz="1100" spc="-46" strike="noStrike">
                <a:solidFill>
                  <a:srgbClr val="000000"/>
                </a:solidFill>
                <a:latin typeface="Arial New"/>
                <a:ea typeface="DejaVu Sans"/>
              </a:rPr>
              <a:t>must</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be</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a</a:t>
            </a:r>
            <a:r>
              <a:rPr b="0" lang="en-GB" sz="1100" spc="1" strike="noStrike">
                <a:solidFill>
                  <a:srgbClr val="000000"/>
                </a:solidFill>
                <a:latin typeface="Arial New"/>
                <a:ea typeface="DejaVu Sans"/>
              </a:rPr>
              <a:t> </a:t>
            </a:r>
            <a:r>
              <a:rPr b="0" lang="en-GB" sz="1100" spc="-55" strike="noStrike">
                <a:solidFill>
                  <a:srgbClr val="000000"/>
                </a:solidFill>
                <a:latin typeface="Arial New"/>
                <a:ea typeface="DejaVu Sans"/>
              </a:rPr>
              <a:t>page-aligned</a:t>
            </a:r>
            <a:r>
              <a:rPr b="0" lang="en-GB" sz="1100" spc="7" strike="noStrike">
                <a:solidFill>
                  <a:srgbClr val="000000"/>
                </a:solidFill>
                <a:latin typeface="Arial New"/>
                <a:ea typeface="DejaVu Sans"/>
              </a:rPr>
              <a:t> </a:t>
            </a:r>
            <a:r>
              <a:rPr b="0" lang="en-GB" sz="1100" spc="-60" strike="noStrike">
                <a:solidFill>
                  <a:srgbClr val="000000"/>
                </a:solidFill>
                <a:latin typeface="Arial New"/>
                <a:ea typeface="DejaVu Sans"/>
              </a:rPr>
              <a:t>address</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at</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which </a:t>
            </a:r>
            <a:r>
              <a:rPr b="0" lang="en-GB" sz="1100" spc="-330"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26" strike="noStrike">
                <a:solidFill>
                  <a:srgbClr val="000000"/>
                </a:solidFill>
                <a:latin typeface="Arial New"/>
                <a:ea typeface="DejaVu Sans"/>
              </a:rPr>
              <a:t>attach</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occurs.</a:t>
            </a:r>
            <a:endParaRPr b="0" lang="en-GB" sz="1100" spc="-1" strike="noStrike">
              <a:latin typeface="Arial"/>
            </a:endParaRPr>
          </a:p>
          <a:p>
            <a:pPr>
              <a:lnSpc>
                <a:spcPct val="100000"/>
              </a:lnSpc>
              <a:spcBef>
                <a:spcPts val="40"/>
              </a:spcBef>
              <a:buNone/>
              <a:tabLst>
                <a:tab algn="l" pos="353520"/>
              </a:tabLst>
            </a:pPr>
            <a:endParaRPr b="0" lang="en-GB" sz="950" spc="-1" strike="noStrike">
              <a:latin typeface="Arial"/>
            </a:endParaRPr>
          </a:p>
          <a:p>
            <a:pPr marL="76320">
              <a:lnSpc>
                <a:spcPct val="100000"/>
              </a:lnSpc>
              <a:buNone/>
              <a:tabLst>
                <a:tab algn="l" pos="353520"/>
              </a:tabLst>
            </a:pPr>
            <a:r>
              <a:rPr b="0" i="1" lang="en-GB" sz="1100" spc="-1" strike="noStrike">
                <a:solidFill>
                  <a:srgbClr val="000000"/>
                </a:solidFill>
                <a:latin typeface="Courier New"/>
                <a:ea typeface="DejaVu Sans"/>
              </a:rPr>
              <a:t>int</a:t>
            </a:r>
            <a:r>
              <a:rPr b="0" i="1" lang="en-GB" sz="1100" spc="15" strike="noStrike">
                <a:solidFill>
                  <a:srgbClr val="000000"/>
                </a:solidFill>
                <a:latin typeface="Courier New"/>
                <a:ea typeface="DejaVu Sans"/>
              </a:rPr>
              <a:t> </a:t>
            </a:r>
            <a:r>
              <a:rPr b="0" i="1" lang="en-GB" sz="1100" spc="-35" strike="noStrike">
                <a:solidFill>
                  <a:srgbClr val="000000"/>
                </a:solidFill>
                <a:latin typeface="Courier New"/>
                <a:ea typeface="DejaVu Sans"/>
              </a:rPr>
              <a:t>shmdt(const</a:t>
            </a:r>
            <a:r>
              <a:rPr b="0" i="1" lang="en-GB" sz="1100" spc="32" strike="noStrike">
                <a:solidFill>
                  <a:srgbClr val="000000"/>
                </a:solidFill>
                <a:latin typeface="Courier New"/>
                <a:ea typeface="DejaVu Sans"/>
              </a:rPr>
              <a:t> </a:t>
            </a:r>
            <a:r>
              <a:rPr b="0" i="1" lang="en-GB" sz="1100" spc="-41" strike="noStrike">
                <a:solidFill>
                  <a:srgbClr val="000000"/>
                </a:solidFill>
                <a:latin typeface="Courier New"/>
                <a:ea typeface="DejaVu Sans"/>
              </a:rPr>
              <a:t>void</a:t>
            </a:r>
            <a:r>
              <a:rPr b="0" i="1" lang="en-GB" sz="1100" spc="15" strike="noStrike">
                <a:solidFill>
                  <a:srgbClr val="000000"/>
                </a:solidFill>
                <a:latin typeface="Courier New"/>
                <a:ea typeface="DejaVu Sans"/>
              </a:rPr>
              <a:t> </a:t>
            </a:r>
            <a:r>
              <a:rPr b="0" i="1" lang="en-GB" sz="1100" spc="-32" strike="noStrike">
                <a:solidFill>
                  <a:srgbClr val="000000"/>
                </a:solidFill>
                <a:latin typeface="Courier New"/>
                <a:ea typeface="DejaVu Sans"/>
              </a:rPr>
              <a:t>*shmaddr)</a:t>
            </a:r>
            <a:endParaRPr b="0" lang="en-GB" sz="1100" spc="-1" strike="noStrike">
              <a:latin typeface="Arial"/>
            </a:endParaRPr>
          </a:p>
          <a:p>
            <a:pPr marL="353160" indent="-147960">
              <a:lnSpc>
                <a:spcPct val="102000"/>
              </a:lnSpc>
              <a:spcBef>
                <a:spcPts val="865"/>
              </a:spcBef>
              <a:buClr>
                <a:srgbClr val="3232b2"/>
              </a:buClr>
              <a:buSzPct val="73000"/>
              <a:buFont typeface="Lucida Sans Unicode"/>
              <a:buChar char="►"/>
              <a:tabLst>
                <a:tab algn="l" pos="353520"/>
              </a:tabLst>
            </a:pPr>
            <a:r>
              <a:rPr b="0" lang="en-GB" sz="1100" spc="-55" strike="noStrike">
                <a:solidFill>
                  <a:srgbClr val="000000"/>
                </a:solidFill>
                <a:latin typeface="Arial New"/>
                <a:ea typeface="DejaVu Sans"/>
              </a:rPr>
              <a:t>detaches</a:t>
            </a:r>
            <a:r>
              <a:rPr b="0" lang="en-GB" sz="1100" spc="12"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shared</a:t>
            </a:r>
            <a:r>
              <a:rPr b="0" lang="en-GB" sz="1100" spc="12" strike="noStrike">
                <a:solidFill>
                  <a:srgbClr val="000000"/>
                </a:solidFill>
                <a:latin typeface="Arial New"/>
                <a:ea typeface="DejaVu Sans"/>
              </a:rPr>
              <a:t> </a:t>
            </a:r>
            <a:r>
              <a:rPr b="0" lang="en-GB" sz="1100" spc="-72" strike="noStrike">
                <a:solidFill>
                  <a:srgbClr val="000000"/>
                </a:solidFill>
                <a:latin typeface="Arial New"/>
                <a:ea typeface="DejaVu Sans"/>
              </a:rPr>
              <a:t>memory</a:t>
            </a:r>
            <a:r>
              <a:rPr b="0" lang="en-GB" sz="1100" spc="21" strike="noStrike">
                <a:solidFill>
                  <a:srgbClr val="000000"/>
                </a:solidFill>
                <a:latin typeface="Arial New"/>
                <a:ea typeface="DejaVu Sans"/>
              </a:rPr>
              <a:t> </a:t>
            </a:r>
            <a:r>
              <a:rPr b="0" lang="en-GB" sz="1100" spc="-66" strike="noStrike">
                <a:solidFill>
                  <a:srgbClr val="000000"/>
                </a:solidFill>
                <a:latin typeface="Arial New"/>
                <a:ea typeface="DejaVu Sans"/>
              </a:rPr>
              <a:t>segment</a:t>
            </a:r>
            <a:r>
              <a:rPr b="0" lang="en-GB" sz="1100" spc="26" strike="noStrike">
                <a:solidFill>
                  <a:srgbClr val="000000"/>
                </a:solidFill>
                <a:latin typeface="Arial New"/>
                <a:ea typeface="DejaVu Sans"/>
              </a:rPr>
              <a:t> </a:t>
            </a:r>
            <a:r>
              <a:rPr b="0" lang="en-GB" sz="1100" spc="-35" strike="noStrike">
                <a:solidFill>
                  <a:srgbClr val="000000"/>
                </a:solidFill>
                <a:latin typeface="Arial New"/>
                <a:ea typeface="DejaVu Sans"/>
              </a:rPr>
              <a:t>located</a:t>
            </a:r>
            <a:r>
              <a:rPr b="0" lang="en-GB" sz="1100" spc="-1" strike="noStrike">
                <a:solidFill>
                  <a:srgbClr val="000000"/>
                </a:solidFill>
                <a:latin typeface="Arial New"/>
                <a:ea typeface="DejaVu Sans"/>
              </a:rPr>
              <a:t> </a:t>
            </a:r>
            <a:r>
              <a:rPr b="0" lang="en-GB" sz="1100" spc="-15" strike="noStrike">
                <a:solidFill>
                  <a:srgbClr val="000000"/>
                </a:solidFill>
                <a:latin typeface="Arial New"/>
                <a:ea typeface="DejaVu Sans"/>
              </a:rPr>
              <a:t>at</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address </a:t>
            </a:r>
            <a:r>
              <a:rPr b="0" lang="en-GB" sz="1100" spc="-330" strike="noStrike">
                <a:solidFill>
                  <a:srgbClr val="000000"/>
                </a:solidFill>
                <a:latin typeface="Arial New"/>
                <a:ea typeface="DejaVu Sans"/>
              </a:rPr>
              <a:t> </a:t>
            </a:r>
            <a:r>
              <a:rPr b="0" lang="en-GB" sz="1100" spc="-46" strike="noStrike">
                <a:solidFill>
                  <a:srgbClr val="000000"/>
                </a:solidFill>
                <a:latin typeface="Arial New"/>
                <a:ea typeface="DejaVu Sans"/>
              </a:rPr>
              <a:t>specified</a:t>
            </a:r>
            <a:r>
              <a:rPr b="0" lang="en-GB" sz="1100" spc="-1" strike="noStrike">
                <a:solidFill>
                  <a:srgbClr val="000000"/>
                </a:solidFill>
                <a:latin typeface="Arial New"/>
                <a:ea typeface="DejaVu Sans"/>
              </a:rPr>
              <a:t> </a:t>
            </a:r>
            <a:r>
              <a:rPr b="0" lang="en-GB" sz="1100" spc="-66" strike="noStrike">
                <a:solidFill>
                  <a:srgbClr val="000000"/>
                </a:solidFill>
                <a:latin typeface="Arial New"/>
                <a:ea typeface="DejaVu Sans"/>
              </a:rPr>
              <a:t>by</a:t>
            </a:r>
            <a:r>
              <a:rPr b="0" lang="en-GB" sz="1100" spc="7" strike="noStrike">
                <a:solidFill>
                  <a:srgbClr val="000000"/>
                </a:solidFill>
                <a:latin typeface="Arial New"/>
                <a:ea typeface="DejaVu Sans"/>
              </a:rPr>
              <a:t> </a:t>
            </a:r>
            <a:r>
              <a:rPr b="0" i="1" lang="en-GB" sz="1100" spc="-60" strike="noStrike">
                <a:solidFill>
                  <a:srgbClr val="000000"/>
                </a:solidFill>
                <a:latin typeface="Arial New"/>
                <a:ea typeface="DejaVu Sans"/>
              </a:rPr>
              <a:t>shmaddr</a:t>
            </a:r>
            <a:r>
              <a:rPr b="0" i="1" lang="en-GB" sz="1100" spc="32" strike="noStrike">
                <a:solidFill>
                  <a:srgbClr val="000000"/>
                </a:solidFill>
                <a:latin typeface="Arial New"/>
                <a:ea typeface="DejaVu Sans"/>
              </a:rPr>
              <a:t> </a:t>
            </a:r>
            <a:r>
              <a:rPr b="0" lang="en-GB" sz="1100" spc="-46" strike="noStrike">
                <a:solidFill>
                  <a:srgbClr val="000000"/>
                </a:solidFill>
                <a:latin typeface="Arial New"/>
                <a:ea typeface="DejaVu Sans"/>
              </a:rPr>
              <a:t>from</a:t>
            </a:r>
            <a:r>
              <a:rPr b="0" lang="en-GB" sz="1100" spc="7"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address</a:t>
            </a:r>
            <a:r>
              <a:rPr b="0" lang="en-GB" sz="1100" spc="-1" strike="noStrike">
                <a:solidFill>
                  <a:srgbClr val="000000"/>
                </a:solidFill>
                <a:latin typeface="Arial New"/>
                <a:ea typeface="DejaVu Sans"/>
              </a:rPr>
              <a:t> </a:t>
            </a:r>
            <a:r>
              <a:rPr b="0" lang="en-GB" sz="1100" spc="-60" strike="noStrike">
                <a:solidFill>
                  <a:srgbClr val="000000"/>
                </a:solidFill>
                <a:latin typeface="Arial New"/>
                <a:ea typeface="DejaVu Sans"/>
              </a:rPr>
              <a:t>space</a:t>
            </a:r>
            <a:r>
              <a:rPr b="0" lang="en-GB" sz="1100" spc="1" strike="noStrike">
                <a:solidFill>
                  <a:srgbClr val="000000"/>
                </a:solidFill>
                <a:latin typeface="Arial New"/>
                <a:ea typeface="DejaVu Sans"/>
              </a:rPr>
              <a:t> </a:t>
            </a:r>
            <a:r>
              <a:rPr b="0" lang="en-GB" sz="1100" spc="-41" strike="noStrike">
                <a:solidFill>
                  <a:srgbClr val="000000"/>
                </a:solidFill>
                <a:latin typeface="Arial New"/>
                <a:ea typeface="DejaVu Sans"/>
              </a:rPr>
              <a:t>of</a:t>
            </a:r>
            <a:r>
              <a:rPr b="0" lang="en-GB" sz="1100" spc="12" strike="noStrike">
                <a:solidFill>
                  <a:srgbClr val="000000"/>
                </a:solidFill>
                <a:latin typeface="Arial New"/>
                <a:ea typeface="DejaVu Sans"/>
              </a:rPr>
              <a:t> </a:t>
            </a:r>
            <a:r>
              <a:rPr b="0" lang="en-GB" sz="1100" spc="-41" strike="noStrike">
                <a:solidFill>
                  <a:srgbClr val="000000"/>
                </a:solidFill>
                <a:latin typeface="Arial New"/>
                <a:ea typeface="DejaVu Sans"/>
              </a:rPr>
              <a:t>the</a:t>
            </a:r>
            <a:r>
              <a:rPr b="0" lang="en-GB" sz="1100" spc="-1" strike="noStrike">
                <a:solidFill>
                  <a:srgbClr val="000000"/>
                </a:solidFill>
                <a:latin typeface="Arial New"/>
                <a:ea typeface="DejaVu Sans"/>
              </a:rPr>
              <a:t> </a:t>
            </a:r>
            <a:r>
              <a:rPr b="0" lang="en-GB" sz="1100" spc="-26" strike="noStrike">
                <a:solidFill>
                  <a:srgbClr val="000000"/>
                </a:solidFill>
                <a:latin typeface="Arial New"/>
                <a:ea typeface="DejaVu Sans"/>
              </a:rPr>
              <a:t>calling </a:t>
            </a:r>
            <a:r>
              <a:rPr b="0" lang="en-GB" sz="1100" spc="-21" strike="noStrike">
                <a:solidFill>
                  <a:srgbClr val="000000"/>
                </a:solidFill>
                <a:latin typeface="Arial New"/>
                <a:ea typeface="DejaVu Sans"/>
              </a:rPr>
              <a:t> </a:t>
            </a:r>
            <a:r>
              <a:rPr b="0" lang="en-GB" sz="1100" spc="-55" strike="noStrike">
                <a:solidFill>
                  <a:srgbClr val="000000"/>
                </a:solidFill>
                <a:latin typeface="Arial New"/>
                <a:ea typeface="DejaVu Sans"/>
              </a:rPr>
              <a:t>process.</a:t>
            </a:r>
            <a:endParaRPr b="0" lang="en-GB"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402</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2023-09-29T07:47:13Z</dcterms:created>
  <dc:creator>Alex Delis  delis -at+ pitt.edu</dc:creator>
  <dc:description/>
  <cp:keywords>()</cp:keywords>
  <dc:language>en-GB</dc:language>
  <cp:lastModifiedBy/>
  <dcterms:modified xsi:type="dcterms:W3CDTF">2023-11-28T07:28:02Z</dcterms:modified>
  <cp:revision>57</cp:revision>
  <dc:subject/>
  <dc:title>Shared Memory Segments and   POSIX Semaphores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2012-10-27T00:00:00Z</vt:filetime>
  </property>
  <property fmtid="{D5CDD505-2E9C-101B-9397-08002B2CF9AE}" pid="3" name="Creator">
    <vt:lpwstr>LaTeX with beamer class version 3.07</vt:lpwstr>
  </property>
  <property fmtid="{D5CDD505-2E9C-101B-9397-08002B2CF9AE}" pid="4" name="LastSaved">
    <vt:filetime>2023-09-29T00:00:00Z</vt:filetime>
  </property>
  <property fmtid="{D5CDD505-2E9C-101B-9397-08002B2CF9AE}" pid="5" name="PresentationFormat">
    <vt:lpwstr>On-screen Show (4:3)</vt:lpwstr>
  </property>
</Properties>
</file>