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1.xml.rels" ContentType="application/vnd.openxmlformats-package.relationships+xml"/>
  <Override PartName="/ppt/slideMasters/slideMaster1.xml" ContentType="application/vnd.openxmlformats-officedocument.presentationml.slideMaster+xml"/>
  <Override PartName="/ppt/theme/theme1.xml" ContentType="application/vnd.openxmlformats-officedocument.theme+xml"/>
  <Override PartName="/ppt/_rels/presentation.xml.rels" ContentType="application/vnd.openxmlformats-package.relationships+xml"/>
  <Override PartName="/ppt/media/image1.gif" ContentType="image/gif"/>
  <Override PartName="/ppt/media/image2.gif" ContentType="image/gif"/>
  <Override PartName="/ppt/media/image3.png" ContentType="image/png"/>
  <Override PartName="/ppt/media/image4.png" ContentType="image/pn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9.xml.rels" ContentType="application/vnd.openxmlformats-package.relationships+xml"/>
  <Override PartName="/ppt/slideLayouts/_rels/slideLayout10.xml.rels" ContentType="application/vnd.openxmlformats-package.relationships+xml"/>
  <Override PartName="/ppt/slideLayouts/_rels/slideLayout8.xml.rels" ContentType="application/vnd.openxmlformats-package.relationships+xml"/>
  <Override PartName="/ppt/slideLayouts/_rels/slideLayout5.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presProps.xml" ContentType="application/vnd.openxmlformats-officedocument.presentationml.presProps+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10691813" cy="7559675"/>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1" name="PlaceHolder 2"/>
          <p:cNvSpPr>
            <a:spLocks noGrp="1"/>
          </p:cNvSpPr>
          <p:nvPr>
            <p:ph/>
          </p:nvPr>
        </p:nvSpPr>
        <p:spPr>
          <a:xfrm>
            <a:off x="534240" y="1768680"/>
            <a:ext cx="96220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2" name="PlaceHolder 3"/>
          <p:cNvSpPr>
            <a:spLocks noGrp="1"/>
          </p:cNvSpPr>
          <p:nvPr>
            <p:ph/>
          </p:nvPr>
        </p:nvSpPr>
        <p:spPr>
          <a:xfrm>
            <a:off x="534240" y="4058640"/>
            <a:ext cx="96220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3"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4" name="PlaceHolder 2"/>
          <p:cNvSpPr>
            <a:spLocks noGrp="1"/>
          </p:cNvSpPr>
          <p:nvPr>
            <p:ph/>
          </p:nvPr>
        </p:nvSpPr>
        <p:spPr>
          <a:xfrm>
            <a:off x="53424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5" name="PlaceHolder 3"/>
          <p:cNvSpPr>
            <a:spLocks noGrp="1"/>
          </p:cNvSpPr>
          <p:nvPr>
            <p:ph/>
          </p:nvPr>
        </p:nvSpPr>
        <p:spPr>
          <a:xfrm>
            <a:off x="546480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6" name="PlaceHolder 4"/>
          <p:cNvSpPr>
            <a:spLocks noGrp="1"/>
          </p:cNvSpPr>
          <p:nvPr>
            <p:ph/>
          </p:nvPr>
        </p:nvSpPr>
        <p:spPr>
          <a:xfrm>
            <a:off x="53424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37" name="PlaceHolder 5"/>
          <p:cNvSpPr>
            <a:spLocks noGrp="1"/>
          </p:cNvSpPr>
          <p:nvPr>
            <p:ph/>
          </p:nvPr>
        </p:nvSpPr>
        <p:spPr>
          <a:xfrm>
            <a:off x="546480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8"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39" name="PlaceHolder 2"/>
          <p:cNvSpPr>
            <a:spLocks noGrp="1"/>
          </p:cNvSpPr>
          <p:nvPr>
            <p:ph/>
          </p:nvPr>
        </p:nvSpPr>
        <p:spPr>
          <a:xfrm>
            <a:off x="534240" y="176868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0" name="PlaceHolder 3"/>
          <p:cNvSpPr>
            <a:spLocks noGrp="1"/>
          </p:cNvSpPr>
          <p:nvPr>
            <p:ph/>
          </p:nvPr>
        </p:nvSpPr>
        <p:spPr>
          <a:xfrm>
            <a:off x="3787560" y="176868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1" name="PlaceHolder 4"/>
          <p:cNvSpPr>
            <a:spLocks noGrp="1"/>
          </p:cNvSpPr>
          <p:nvPr>
            <p:ph/>
          </p:nvPr>
        </p:nvSpPr>
        <p:spPr>
          <a:xfrm>
            <a:off x="7041240" y="176868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2" name="PlaceHolder 5"/>
          <p:cNvSpPr>
            <a:spLocks noGrp="1"/>
          </p:cNvSpPr>
          <p:nvPr>
            <p:ph/>
          </p:nvPr>
        </p:nvSpPr>
        <p:spPr>
          <a:xfrm>
            <a:off x="534240" y="405864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3" name="PlaceHolder 6"/>
          <p:cNvSpPr>
            <a:spLocks noGrp="1"/>
          </p:cNvSpPr>
          <p:nvPr>
            <p:ph/>
          </p:nvPr>
        </p:nvSpPr>
        <p:spPr>
          <a:xfrm>
            <a:off x="3787560" y="4058640"/>
            <a:ext cx="3098160" cy="2090880"/>
          </a:xfrm>
          <a:prstGeom prst="rect">
            <a:avLst/>
          </a:prstGeom>
          <a:noFill/>
          <a:ln w="0">
            <a:noFill/>
          </a:ln>
        </p:spPr>
        <p:txBody>
          <a:bodyPr lIns="0" rIns="0" tIns="0" bIns="0" anchor="t">
            <a:normAutofit/>
          </a:bodyPr>
          <a:p>
            <a:endParaRPr b="0" lang="en-GB" sz="3200" spc="-1" strike="noStrike">
              <a:latin typeface="Arial"/>
            </a:endParaRPr>
          </a:p>
        </p:txBody>
      </p:sp>
      <p:sp>
        <p:nvSpPr>
          <p:cNvPr id="44" name="PlaceHolder 7"/>
          <p:cNvSpPr>
            <a:spLocks noGrp="1"/>
          </p:cNvSpPr>
          <p:nvPr>
            <p:ph/>
          </p:nvPr>
        </p:nvSpPr>
        <p:spPr>
          <a:xfrm>
            <a:off x="7041240" y="4058640"/>
            <a:ext cx="309816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9"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0" name="PlaceHolder 2"/>
          <p:cNvSpPr>
            <a:spLocks noGrp="1"/>
          </p:cNvSpPr>
          <p:nvPr>
            <p:ph type="subTitle"/>
          </p:nvPr>
        </p:nvSpPr>
        <p:spPr>
          <a:xfrm>
            <a:off x="534240" y="1768680"/>
            <a:ext cx="9622080" cy="438408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2" name="PlaceHolder 2"/>
          <p:cNvSpPr>
            <a:spLocks noGrp="1"/>
          </p:cNvSpPr>
          <p:nvPr>
            <p:ph/>
          </p:nvPr>
        </p:nvSpPr>
        <p:spPr>
          <a:xfrm>
            <a:off x="534240" y="1768680"/>
            <a:ext cx="9622080" cy="43840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3"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4" name="PlaceHolder 2"/>
          <p:cNvSpPr>
            <a:spLocks noGrp="1"/>
          </p:cNvSpPr>
          <p:nvPr>
            <p:ph/>
          </p:nvPr>
        </p:nvSpPr>
        <p:spPr>
          <a:xfrm>
            <a:off x="53424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
        <p:nvSpPr>
          <p:cNvPr id="15" name="PlaceHolder 3"/>
          <p:cNvSpPr>
            <a:spLocks noGrp="1"/>
          </p:cNvSpPr>
          <p:nvPr>
            <p:ph/>
          </p:nvPr>
        </p:nvSpPr>
        <p:spPr>
          <a:xfrm>
            <a:off x="546480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6"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7" name="PlaceHolder 1"/>
          <p:cNvSpPr>
            <a:spLocks noGrp="1"/>
          </p:cNvSpPr>
          <p:nvPr>
            <p:ph type="subTitle"/>
          </p:nvPr>
        </p:nvSpPr>
        <p:spPr>
          <a:xfrm>
            <a:off x="534240" y="301320"/>
            <a:ext cx="9622080" cy="5850360"/>
          </a:xfrm>
          <a:prstGeom prst="rect">
            <a:avLst/>
          </a:prstGeom>
          <a:noFill/>
          <a:ln w="0">
            <a:noFill/>
          </a:ln>
        </p:spPr>
        <p:txBody>
          <a:bodyPr lIns="0" rIns="0" tIns="0" bIns="0" anchor="ctr">
            <a:noAutofit/>
          </a:bodyPr>
          <a:p>
            <a:pPr algn="ctr">
              <a:buNone/>
            </a:pPr>
            <a:endParaRPr b="0" lang="en-GB"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19" name="PlaceHolder 2"/>
          <p:cNvSpPr>
            <a:spLocks noGrp="1"/>
          </p:cNvSpPr>
          <p:nvPr>
            <p:ph/>
          </p:nvPr>
        </p:nvSpPr>
        <p:spPr>
          <a:xfrm>
            <a:off x="53424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0" name="PlaceHolder 3"/>
          <p:cNvSpPr>
            <a:spLocks noGrp="1"/>
          </p:cNvSpPr>
          <p:nvPr>
            <p:ph/>
          </p:nvPr>
        </p:nvSpPr>
        <p:spPr>
          <a:xfrm>
            <a:off x="546480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
        <p:nvSpPr>
          <p:cNvPr id="21" name="PlaceHolder 4"/>
          <p:cNvSpPr>
            <a:spLocks noGrp="1"/>
          </p:cNvSpPr>
          <p:nvPr>
            <p:ph/>
          </p:nvPr>
        </p:nvSpPr>
        <p:spPr>
          <a:xfrm>
            <a:off x="53424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3" name="PlaceHolder 2"/>
          <p:cNvSpPr>
            <a:spLocks noGrp="1"/>
          </p:cNvSpPr>
          <p:nvPr>
            <p:ph/>
          </p:nvPr>
        </p:nvSpPr>
        <p:spPr>
          <a:xfrm>
            <a:off x="534240" y="1768680"/>
            <a:ext cx="4695480" cy="4384080"/>
          </a:xfrm>
          <a:prstGeom prst="rect">
            <a:avLst/>
          </a:prstGeom>
          <a:noFill/>
          <a:ln w="0">
            <a:noFill/>
          </a:ln>
        </p:spPr>
        <p:txBody>
          <a:bodyPr lIns="0" rIns="0" tIns="0" bIns="0" anchor="t">
            <a:normAutofit/>
          </a:bodyPr>
          <a:p>
            <a:endParaRPr b="0" lang="en-GB" sz="3200" spc="-1" strike="noStrike">
              <a:latin typeface="Arial"/>
            </a:endParaRPr>
          </a:p>
        </p:txBody>
      </p:sp>
      <p:sp>
        <p:nvSpPr>
          <p:cNvPr id="24" name="PlaceHolder 3"/>
          <p:cNvSpPr>
            <a:spLocks noGrp="1"/>
          </p:cNvSpPr>
          <p:nvPr>
            <p:ph/>
          </p:nvPr>
        </p:nvSpPr>
        <p:spPr>
          <a:xfrm>
            <a:off x="546480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5" name="PlaceHolder 4"/>
          <p:cNvSpPr>
            <a:spLocks noGrp="1"/>
          </p:cNvSpPr>
          <p:nvPr>
            <p:ph/>
          </p:nvPr>
        </p:nvSpPr>
        <p:spPr>
          <a:xfrm>
            <a:off x="5464800" y="4058640"/>
            <a:ext cx="46954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endParaRPr b="0" lang="en-GB" sz="4400" spc="-1" strike="noStrike">
              <a:latin typeface="Arial"/>
            </a:endParaRPr>
          </a:p>
        </p:txBody>
      </p:sp>
      <p:sp>
        <p:nvSpPr>
          <p:cNvPr id="27" name="PlaceHolder 2"/>
          <p:cNvSpPr>
            <a:spLocks noGrp="1"/>
          </p:cNvSpPr>
          <p:nvPr>
            <p:ph/>
          </p:nvPr>
        </p:nvSpPr>
        <p:spPr>
          <a:xfrm>
            <a:off x="53424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8" name="PlaceHolder 3"/>
          <p:cNvSpPr>
            <a:spLocks noGrp="1"/>
          </p:cNvSpPr>
          <p:nvPr>
            <p:ph/>
          </p:nvPr>
        </p:nvSpPr>
        <p:spPr>
          <a:xfrm>
            <a:off x="5464800" y="1768680"/>
            <a:ext cx="4695480" cy="2090880"/>
          </a:xfrm>
          <a:prstGeom prst="rect">
            <a:avLst/>
          </a:prstGeom>
          <a:noFill/>
          <a:ln w="0">
            <a:noFill/>
          </a:ln>
        </p:spPr>
        <p:txBody>
          <a:bodyPr lIns="0" rIns="0" tIns="0" bIns="0" anchor="t">
            <a:normAutofit/>
          </a:bodyPr>
          <a:p>
            <a:endParaRPr b="0" lang="en-GB" sz="3200" spc="-1" strike="noStrike">
              <a:latin typeface="Arial"/>
            </a:endParaRPr>
          </a:p>
        </p:txBody>
      </p:sp>
      <p:sp>
        <p:nvSpPr>
          <p:cNvPr id="29" name="PlaceHolder 4"/>
          <p:cNvSpPr>
            <a:spLocks noGrp="1"/>
          </p:cNvSpPr>
          <p:nvPr>
            <p:ph/>
          </p:nvPr>
        </p:nvSpPr>
        <p:spPr>
          <a:xfrm>
            <a:off x="534240" y="4058640"/>
            <a:ext cx="9622080" cy="2090880"/>
          </a:xfrm>
          <a:prstGeom prst="rect">
            <a:avLst/>
          </a:prstGeom>
          <a:noFill/>
          <a:ln w="0">
            <a:noFill/>
          </a:ln>
        </p:spPr>
        <p:txBody>
          <a:bodyPr lIns="0" rIns="0" tIns="0" bIns="0" anchor="t">
            <a:normAutofit/>
          </a:bodyPr>
          <a:p>
            <a:endParaRPr b="0" lang="en-GB"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gif"/><Relationship Id="rId3" Type="http://schemas.openxmlformats.org/officeDocument/2006/relationships/image" Target="../media/image2.gif"/><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 Id="rId10" Type="http://schemas.openxmlformats.org/officeDocument/2006/relationships/slideLayout" Target="../slideLayouts/slideLayout7.xml"/><Relationship Id="rId11" Type="http://schemas.openxmlformats.org/officeDocument/2006/relationships/slideLayout" Target="../slideLayouts/slideLayout8.xml"/><Relationship Id="rId12" Type="http://schemas.openxmlformats.org/officeDocument/2006/relationships/slideLayout" Target="../slideLayouts/slideLayout9.xml"/><Relationship Id="rId13" Type="http://schemas.openxmlformats.org/officeDocument/2006/relationships/slideLayout" Target="../slideLayouts/slideLayout10.xml"/><Relationship Id="rId14" Type="http://schemas.openxmlformats.org/officeDocument/2006/relationships/slideLayout" Target="../slideLayouts/slideLayout11.xml"/><Relationship Id="rId15"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
          <p:cNvSpPr/>
          <p:nvPr/>
        </p:nvSpPr>
        <p:spPr>
          <a:xfrm>
            <a:off x="10165680" y="95040"/>
            <a:ext cx="876240" cy="320040"/>
          </a:xfrm>
          <a:prstGeom prst="rect">
            <a:avLst/>
          </a:prstGeom>
          <a:noFill/>
          <a:ln w="0">
            <a:noFill/>
          </a:ln>
        </p:spPr>
        <p:style>
          <a:lnRef idx="0"/>
          <a:fillRef idx="0"/>
          <a:effectRef idx="0"/>
          <a:fontRef idx="minor"/>
        </p:style>
        <p:txBody>
          <a:bodyPr lIns="90000" rIns="90000" tIns="46800" bIns="46800" anchor="t">
            <a:noAutofit/>
          </a:bodyPr>
          <a:p>
            <a:pPr>
              <a:lnSpc>
                <a:spcPct val="101000"/>
              </a:lnSpc>
              <a:spcBef>
                <a:spcPts val="1123"/>
              </a:spcBef>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fld id="{3677A8AC-16BA-47FF-8A84-C8A38F67E666}" type="slidenum">
              <a:rPr b="0" lang="en-GB" sz="1200" spc="-1" strike="noStrike">
                <a:solidFill>
                  <a:srgbClr val="000000"/>
                </a:solidFill>
                <a:latin typeface="Arial"/>
                <a:ea typeface="DejaVu Sans"/>
              </a:rPr>
              <a:t>17</a:t>
            </a:fld>
            <a:endParaRPr b="0" lang="en-GB" sz="1200" spc="-1" strike="noStrike">
              <a:latin typeface="Arial"/>
            </a:endParaRPr>
          </a:p>
        </p:txBody>
      </p:sp>
      <p:sp>
        <p:nvSpPr>
          <p:cNvPr id="1" name=""/>
          <p:cNvSpPr/>
          <p:nvPr/>
        </p:nvSpPr>
        <p:spPr>
          <a:xfrm>
            <a:off x="8646840" y="7256880"/>
            <a:ext cx="2044440" cy="3020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200" spc="-1" strike="noStrike">
                <a:solidFill>
                  <a:srgbClr val="dc2300"/>
                </a:solidFill>
                <a:latin typeface="Arial"/>
                <a:ea typeface="Times New Roman"/>
              </a:rPr>
              <a:t>© 2023-2024 F. Pedullà</a:t>
            </a:r>
            <a:endParaRPr b="0" lang="en-GB" sz="1200" spc="-1" strike="noStrike">
              <a:latin typeface="Arial"/>
            </a:endParaRPr>
          </a:p>
        </p:txBody>
      </p:sp>
      <p:sp>
        <p:nvSpPr>
          <p:cNvPr id="2" name=""/>
          <p:cNvSpPr/>
          <p:nvPr/>
        </p:nvSpPr>
        <p:spPr>
          <a:xfrm>
            <a:off x="-408960" y="7256880"/>
            <a:ext cx="2171160" cy="3020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i="1" lang="en-GB" sz="1200" spc="-1" strike="noStrike">
                <a:solidFill>
                  <a:srgbClr val="dc2300"/>
                </a:solidFill>
                <a:latin typeface="Arial"/>
                <a:ea typeface="Times New Roman"/>
              </a:rPr>
              <a:t>AA 2023-2024</a:t>
            </a:r>
            <a:endParaRPr b="0" lang="en-GB" sz="1200" spc="-1" strike="noStrike">
              <a:latin typeface="Arial"/>
            </a:endParaRPr>
          </a:p>
        </p:txBody>
      </p:sp>
      <p:sp>
        <p:nvSpPr>
          <p:cNvPr id="3" name=""/>
          <p:cNvSpPr/>
          <p:nvPr/>
        </p:nvSpPr>
        <p:spPr>
          <a:xfrm>
            <a:off x="3798720" y="60120"/>
            <a:ext cx="2914200" cy="3020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GB" sz="1800" spc="-1" strike="noStrike">
                <a:solidFill>
                  <a:srgbClr val="dc2300"/>
                </a:solidFill>
                <a:latin typeface="Arial"/>
                <a:ea typeface="Times New Roman"/>
              </a:rPr>
              <a:t>Exec</a:t>
            </a:r>
            <a:endParaRPr b="0" lang="en-GB" sz="1800" spc="-1" strike="noStrike">
              <a:latin typeface="Arial"/>
            </a:endParaRPr>
          </a:p>
        </p:txBody>
      </p:sp>
      <p:sp>
        <p:nvSpPr>
          <p:cNvPr id="4" name=""/>
          <p:cNvSpPr/>
          <p:nvPr/>
        </p:nvSpPr>
        <p:spPr>
          <a:xfrm>
            <a:off x="56160" y="108000"/>
            <a:ext cx="696960" cy="302040"/>
          </a:xfrm>
          <a:prstGeom prst="rect">
            <a:avLst/>
          </a:prstGeom>
          <a:noFill/>
          <a:ln w="0">
            <a:noFill/>
          </a:ln>
        </p:spPr>
        <p:style>
          <a:lnRef idx="0"/>
          <a:fillRef idx="0"/>
          <a:effectRef idx="0"/>
          <a:fontRef idx="minor"/>
        </p:style>
        <p:txBody>
          <a:bodyPr lIns="90000" rIns="90000" tIns="46800" bIns="4680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0" lang="en-GB" sz="1400" spc="-1" strike="noStrike">
                <a:solidFill>
                  <a:srgbClr val="dc2300"/>
                </a:solidFill>
                <a:latin typeface="Arial"/>
                <a:ea typeface="Times New Roman"/>
              </a:rPr>
              <a:t>CS&amp;P</a:t>
            </a:r>
            <a:endParaRPr b="0" lang="en-GB" sz="1400" spc="-1" strike="noStrike">
              <a:latin typeface="Arial"/>
            </a:endParaRPr>
          </a:p>
        </p:txBody>
      </p:sp>
      <p:pic>
        <p:nvPicPr>
          <p:cNvPr id="5" name="" descr=""/>
          <p:cNvPicPr/>
          <p:nvPr/>
        </p:nvPicPr>
        <p:blipFill>
          <a:blip r:embed="rId2"/>
          <a:stretch/>
        </p:blipFill>
        <p:spPr>
          <a:xfrm>
            <a:off x="70920" y="428400"/>
            <a:ext cx="10487880" cy="77400"/>
          </a:xfrm>
          <a:prstGeom prst="rect">
            <a:avLst/>
          </a:prstGeom>
          <a:ln w="0">
            <a:noFill/>
          </a:ln>
        </p:spPr>
      </p:pic>
      <p:pic>
        <p:nvPicPr>
          <p:cNvPr id="6" name="" descr=""/>
          <p:cNvPicPr/>
          <p:nvPr/>
        </p:nvPicPr>
        <p:blipFill>
          <a:blip r:embed="rId3"/>
          <a:stretch/>
        </p:blipFill>
        <p:spPr>
          <a:xfrm>
            <a:off x="82800" y="7225560"/>
            <a:ext cx="10487880" cy="42120"/>
          </a:xfrm>
          <a:prstGeom prst="rect">
            <a:avLst/>
          </a:prstGeom>
          <a:ln w="0">
            <a:noFill/>
          </a:ln>
        </p:spPr>
      </p:pic>
      <p:sp>
        <p:nvSpPr>
          <p:cNvPr id="7" name="PlaceHolder 1"/>
          <p:cNvSpPr>
            <a:spLocks noGrp="1"/>
          </p:cNvSpPr>
          <p:nvPr>
            <p:ph type="title"/>
          </p:nvPr>
        </p:nvSpPr>
        <p:spPr>
          <a:xfrm>
            <a:off x="534240" y="301320"/>
            <a:ext cx="9622080" cy="1261800"/>
          </a:xfrm>
          <a:prstGeom prst="rect">
            <a:avLst/>
          </a:prstGeom>
          <a:noFill/>
          <a:ln w="0">
            <a:noFill/>
          </a:ln>
        </p:spPr>
        <p:txBody>
          <a:bodyPr lIns="0" rIns="0" tIns="0" bIns="0" anchor="ctr">
            <a:noAutofit/>
          </a:bodyPr>
          <a:p>
            <a:pPr algn="ctr">
              <a:buNone/>
            </a:pPr>
            <a:r>
              <a:rPr b="0" lang="en-GB" sz="4400" spc="-1" strike="noStrike">
                <a:latin typeface="Arial"/>
              </a:rPr>
              <a:t>Click to edit the title text format</a:t>
            </a:r>
            <a:endParaRPr b="0" lang="en-GB" sz="4400" spc="-1" strike="noStrike">
              <a:latin typeface="Arial"/>
            </a:endParaRPr>
          </a:p>
        </p:txBody>
      </p:sp>
      <p:sp>
        <p:nvSpPr>
          <p:cNvPr id="8" name="PlaceHolder 2"/>
          <p:cNvSpPr>
            <a:spLocks noGrp="1"/>
          </p:cNvSpPr>
          <p:nvPr>
            <p:ph type="body"/>
          </p:nvPr>
        </p:nvSpPr>
        <p:spPr>
          <a:xfrm>
            <a:off x="534240" y="1768680"/>
            <a:ext cx="9622080" cy="43840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GB" sz="3200" spc="-1" strike="noStrike">
                <a:latin typeface="Arial"/>
              </a:rPr>
              <a:t>Click to edit the outline text format</a:t>
            </a:r>
            <a:endParaRPr b="0" lang="en-GB" sz="3200" spc="-1" strike="noStrike">
              <a:latin typeface="Arial"/>
            </a:endParaRPr>
          </a:p>
          <a:p>
            <a:pPr lvl="1" marL="864000" indent="-324000">
              <a:spcBef>
                <a:spcPts val="1134"/>
              </a:spcBef>
              <a:buClr>
                <a:srgbClr val="000000"/>
              </a:buClr>
              <a:buSzPct val="75000"/>
              <a:buFont typeface="Symbol" charset="2"/>
              <a:buChar char=""/>
            </a:pPr>
            <a:r>
              <a:rPr b="0" lang="en-GB" sz="2800" spc="-1" strike="noStrike">
                <a:latin typeface="Arial"/>
              </a:rPr>
              <a:t>Second Outline Level</a:t>
            </a:r>
            <a:endParaRPr b="0" lang="en-GB" sz="2800" spc="-1" strike="noStrike">
              <a:latin typeface="Arial"/>
            </a:endParaRPr>
          </a:p>
          <a:p>
            <a:pPr lvl="2" marL="1296000" indent="-288000">
              <a:spcBef>
                <a:spcPts val="850"/>
              </a:spcBef>
              <a:buClr>
                <a:srgbClr val="000000"/>
              </a:buClr>
              <a:buSzPct val="45000"/>
              <a:buFont typeface="Wingdings" charset="2"/>
              <a:buChar char=""/>
            </a:pPr>
            <a:r>
              <a:rPr b="0" lang="en-GB" sz="2400" spc="-1" strike="noStrike">
                <a:latin typeface="Arial"/>
              </a:rPr>
              <a:t>Third Outline Level</a:t>
            </a:r>
            <a:endParaRPr b="0" lang="en-GB" sz="2400" spc="-1" strike="noStrike">
              <a:latin typeface="Arial"/>
            </a:endParaRPr>
          </a:p>
          <a:p>
            <a:pPr lvl="3" marL="1728000" indent="-216000">
              <a:spcBef>
                <a:spcPts val="567"/>
              </a:spcBef>
              <a:buClr>
                <a:srgbClr val="000000"/>
              </a:buClr>
              <a:buSzPct val="75000"/>
              <a:buFont typeface="Symbol" charset="2"/>
              <a:buChar char=""/>
            </a:pPr>
            <a:r>
              <a:rPr b="0" lang="en-GB" sz="2000" spc="-1" strike="noStrike">
                <a:latin typeface="Arial"/>
              </a:rPr>
              <a:t>Fourth Outline Level</a:t>
            </a:r>
            <a:endParaRPr b="0" lang="en-GB" sz="2000" spc="-1" strike="noStrike">
              <a:latin typeface="Arial"/>
            </a:endParaRPr>
          </a:p>
          <a:p>
            <a:pPr lvl="4" marL="2160000" indent="-216000">
              <a:spcBef>
                <a:spcPts val="283"/>
              </a:spcBef>
              <a:buClr>
                <a:srgbClr val="000000"/>
              </a:buClr>
              <a:buSzPct val="45000"/>
              <a:buFont typeface="Wingdings" charset="2"/>
              <a:buChar char=""/>
            </a:pPr>
            <a:r>
              <a:rPr b="0" lang="en-GB" sz="2000" spc="-1" strike="noStrike">
                <a:latin typeface="Arial"/>
              </a:rPr>
              <a:t>Fifth Outline Level</a:t>
            </a:r>
            <a:endParaRPr b="0" lang="en-GB" sz="2000" spc="-1" strike="noStrike">
              <a:latin typeface="Arial"/>
            </a:endParaRPr>
          </a:p>
          <a:p>
            <a:pPr lvl="5" marL="2592000" indent="-216000">
              <a:spcBef>
                <a:spcPts val="283"/>
              </a:spcBef>
              <a:buClr>
                <a:srgbClr val="000000"/>
              </a:buClr>
              <a:buSzPct val="45000"/>
              <a:buFont typeface="Wingdings" charset="2"/>
              <a:buChar char=""/>
            </a:pPr>
            <a:r>
              <a:rPr b="0" lang="en-GB" sz="2000" spc="-1" strike="noStrike">
                <a:latin typeface="Arial"/>
              </a:rPr>
              <a:t>Sixth Outline Level</a:t>
            </a:r>
            <a:endParaRPr b="0" lang="en-GB" sz="2000" spc="-1" strike="noStrike">
              <a:latin typeface="Arial"/>
            </a:endParaRPr>
          </a:p>
          <a:p>
            <a:pPr lvl="6" marL="3024000" indent="-216000">
              <a:spcBef>
                <a:spcPts val="283"/>
              </a:spcBef>
              <a:buClr>
                <a:srgbClr val="000000"/>
              </a:buClr>
              <a:buSzPct val="45000"/>
              <a:buFont typeface="Wingdings" charset="2"/>
              <a:buChar char=""/>
            </a:pPr>
            <a:r>
              <a:rPr b="0" lang="en-GB" sz="2000" spc="-1" strike="noStrike">
                <a:latin typeface="Arial"/>
              </a:rPr>
              <a:t>Seventh Outline Level</a:t>
            </a:r>
            <a:endParaRPr b="0" lang="en-GB"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sldMaster>
</file>

<file path=ppt/slides/_rels/slide1.xml.rels><?xml version="1.0" encoding="UTF-8"?>
<Relationships xmlns="http://schemas.openxmlformats.org/package/2006/relationships"><Relationship Id="rId1" Type="http://schemas.openxmlformats.org/officeDocument/2006/relationships/hyperlink" Target="http://www.gnu.org/licenses/fdl.html#TOC1" TargetMode="External"/><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1.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5" name=""/>
          <p:cNvSpPr/>
          <p:nvPr/>
        </p:nvSpPr>
        <p:spPr>
          <a:xfrm>
            <a:off x="1036440" y="1073880"/>
            <a:ext cx="8586360" cy="4420440"/>
          </a:xfrm>
          <a:prstGeom prst="rect">
            <a:avLst/>
          </a:prstGeom>
          <a:solidFill>
            <a:srgbClr val="ffffff"/>
          </a:solidFill>
          <a:ln w="0">
            <a:solidFill>
              <a:srgbClr val="000000"/>
            </a:solidFill>
          </a:ln>
          <a:effectLst>
            <a:outerShdw blurRad="0" dir="2700000" dist="152225" rotWithShape="0">
              <a:srgbClr val="808080"/>
            </a:outerShdw>
          </a:effectLst>
        </p:spPr>
        <p:style>
          <a:lnRef idx="0"/>
          <a:fillRef idx="0"/>
          <a:effectRef idx="0"/>
          <a:fontRef idx="minor"/>
        </p:style>
        <p:txBody>
          <a:bodyPr lIns="0" rIns="0" tIns="0" bIns="0" anchor="t">
            <a:noAutofit/>
          </a:bodyPr>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32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3200" spc="-1" strike="noStrike">
                <a:solidFill>
                  <a:srgbClr val="000000"/>
                </a:solidFill>
                <a:latin typeface="Arial"/>
                <a:ea typeface="DejaVu Sans"/>
              </a:rPr>
              <a:t>Module 7</a:t>
            </a:r>
            <a:endParaRPr b="0" lang="en-GB" sz="32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3200" spc="-1" strike="noStrike">
                <a:solidFill>
                  <a:srgbClr val="000000"/>
                </a:solidFill>
                <a:latin typeface="Arial"/>
                <a:ea typeface="DejaVu Sans"/>
              </a:rPr>
              <a:t>The </a:t>
            </a:r>
            <a:r>
              <a:rPr b="1" lang="en" sz="3200" spc="-1" strike="noStrike">
                <a:solidFill>
                  <a:srgbClr val="000000"/>
                </a:solidFill>
                <a:latin typeface="Courier New"/>
                <a:ea typeface="DejaVu Sans"/>
              </a:rPr>
              <a:t>exec </a:t>
            </a:r>
            <a:r>
              <a:rPr b="1" lang="en" sz="3200" spc="-1" strike="noStrike">
                <a:solidFill>
                  <a:srgbClr val="000000"/>
                </a:solidFill>
                <a:latin typeface="Arial"/>
                <a:ea typeface="DejaVu Sans"/>
              </a:rPr>
              <a:t>family</a:t>
            </a:r>
            <a:endParaRPr b="0" lang="en-GB" sz="32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800" spc="-1" strike="noStrike">
                <a:solidFill>
                  <a:srgbClr val="000000"/>
                </a:solidFill>
                <a:latin typeface="Arial"/>
                <a:ea typeface="HG Mincho Light J"/>
              </a:rPr>
              <a:t>Computer Systems &amp; Programming</a:t>
            </a:r>
            <a:endParaRPr b="0" lang="en-GB" sz="1800" spc="-1" strike="noStrike">
              <a:latin typeface="Arial"/>
            </a:endParaRPr>
          </a:p>
          <a:p>
            <a:pPr algn="ctr">
              <a:lnSpc>
                <a:spcPct val="100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800" spc="-1" strike="noStrike">
                <a:solidFill>
                  <a:srgbClr val="000000"/>
                </a:solidFill>
                <a:latin typeface="Arial"/>
                <a:ea typeface="HG Mincho Light J"/>
              </a:rPr>
              <a:t>Academic Year 2023-2024</a:t>
            </a: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800" spc="-1" strike="noStrike">
              <a:latin typeface="Arial"/>
            </a:endParaRPr>
          </a:p>
          <a:p>
            <a:pPr algn="ctr">
              <a:lnSpc>
                <a:spcPct val="101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 algn="l" pos="10134360"/>
                <a:tab algn="l" pos="10332720"/>
                <a:tab algn="l" pos="10782000"/>
              </a:tabLst>
            </a:pPr>
            <a:endParaRPr b="0" lang="en-GB" sz="1800" spc="-1" strike="noStrike">
              <a:latin typeface="Arial"/>
            </a:endParaRPr>
          </a:p>
          <a:p>
            <a:pPr algn="ctr">
              <a:lnSpc>
                <a:spcPct val="101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endParaRPr b="0" lang="en-GB" sz="1100" spc="-1" strike="noStrike">
              <a:latin typeface="Arial"/>
            </a:endParaRPr>
          </a:p>
        </p:txBody>
      </p:sp>
      <p:sp>
        <p:nvSpPr>
          <p:cNvPr id="46" name=""/>
          <p:cNvSpPr/>
          <p:nvPr/>
        </p:nvSpPr>
        <p:spPr>
          <a:xfrm>
            <a:off x="166320" y="6069960"/>
            <a:ext cx="10287360" cy="90000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2023-2024 Francesco Pedullà</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2005-2007 Francesco Pedullà, Massimo Verola</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Copyright © 2001-2005 Renzo Davoli, Alberto Montresor (University of Bologna)</a:t>
            </a:r>
            <a:endParaRPr b="0" lang="en-GB" sz="1000" spc="-1" strike="noStrike">
              <a:latin typeface="Arial"/>
            </a:endParaRPr>
          </a:p>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1000" spc="-1" strike="noStrike">
                <a:solidFill>
                  <a:srgbClr val="000000"/>
                </a:solidFill>
                <a:latin typeface="Courier New"/>
                <a:ea typeface="Times New Roman"/>
              </a:rPr>
              <a:t>Permission is granted to copy, distribute and/or modify this document under the terms of the GNU Free Documentation License, Version 1.2 or any later version published by the Free Software Foundation; </a:t>
            </a:r>
            <a:br>
              <a:rPr sz="1000"/>
            </a:br>
            <a:r>
              <a:rPr b="1" lang="en" sz="1000" spc="-1" strike="noStrike">
                <a:solidFill>
                  <a:srgbClr val="000000"/>
                </a:solidFill>
                <a:latin typeface="Courier New"/>
                <a:ea typeface="Times New Roman"/>
              </a:rPr>
              <a:t>with no Invariant Sections, no Front-Cover Texts, and no Back-Cover Texts. </a:t>
            </a:r>
            <a:br>
              <a:rPr sz="1000"/>
            </a:br>
            <a:r>
              <a:rPr b="1" lang="en" sz="1000" spc="-1" strike="noStrike">
                <a:solidFill>
                  <a:srgbClr val="000000"/>
                </a:solidFill>
                <a:latin typeface="Courier New"/>
                <a:ea typeface="Times New Roman"/>
              </a:rPr>
              <a:t>A copy of the license can be found at: </a:t>
            </a:r>
            <a:r>
              <a:rPr b="1" lang="en" sz="1000" spc="-1" strike="noStrike" u="sng">
                <a:solidFill>
                  <a:srgbClr val="0000ff"/>
                </a:solidFill>
                <a:uFillTx/>
                <a:latin typeface="Courier New"/>
                <a:ea typeface="Times New Roman"/>
                <a:hlinkClick r:id="rId1"/>
              </a:rPr>
              <a:t>http://www.gnu.org/licenses/fdl.html#TOC1</a:t>
            </a:r>
            <a:r>
              <a:rPr b="1" lang="en" sz="1000" spc="-1" strike="noStrike">
                <a:solidFill>
                  <a:srgbClr val="000000"/>
                </a:solidFill>
                <a:latin typeface="Courier New"/>
                <a:ea typeface="Times New Roman"/>
              </a:rPr>
              <a:t> </a:t>
            </a:r>
            <a:endParaRPr b="0" lang="en-GB" sz="10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1" name="PlaceHolder 1"/>
          <p:cNvSpPr>
            <a:spLocks noGrp="1"/>
          </p:cNvSpPr>
          <p:nvPr>
            <p:ph/>
          </p:nvPr>
        </p:nvSpPr>
        <p:spPr>
          <a:xfrm>
            <a:off x="356040" y="1116000"/>
            <a:ext cx="9978120" cy="5962680"/>
          </a:xfrm>
          <a:prstGeom prst="rect">
            <a:avLst/>
          </a:prstGeom>
          <a:noFill/>
          <a:ln w="0">
            <a:noFill/>
          </a:ln>
        </p:spPr>
        <p:txBody>
          <a:bodyPr lIns="90000" rIns="90000" tIns="46800" bIns="46800" anchor="t">
            <a:noAutofit/>
          </a:bodyPr>
          <a:p>
            <a:pPr marL="379080" indent="-379080">
              <a:lnSpc>
                <a:spcPts val="2625"/>
              </a:lnSpc>
              <a:spcBef>
                <a:spcPts val="2098"/>
              </a:spcBef>
              <a:buNone/>
              <a:tabLst>
                <a:tab algn="l" pos="0"/>
              </a:tabLst>
            </a:pPr>
            <a:r>
              <a:rPr b="0" lang="en" sz="2200" spc="-1" strike="noStrike">
                <a:solidFill>
                  <a:srgbClr val="000000"/>
                </a:solidFill>
                <a:latin typeface="Arial"/>
                <a:ea typeface="LCMSS8"/>
              </a:rPr>
              <a:t>The combined use of </a:t>
            </a:r>
            <a:r>
              <a:rPr b="1" lang="en" sz="2200" spc="-1" strike="noStrike">
                <a:solidFill>
                  <a:srgbClr val="000000"/>
                </a:solidFill>
                <a:latin typeface="Courier New"/>
                <a:ea typeface="CMTT8"/>
              </a:rPr>
              <a:t>fork</a:t>
            </a:r>
            <a:r>
              <a:rPr b="0" lang="en" sz="2200" spc="-1" strike="noStrike">
                <a:solidFill>
                  <a:srgbClr val="000000"/>
                </a:solidFill>
                <a:latin typeface="Arial"/>
                <a:ea typeface="CMTT8"/>
              </a:rPr>
              <a:t> </a:t>
            </a:r>
            <a:r>
              <a:rPr b="0" lang="en" sz="2200" spc="-1" strike="noStrike">
                <a:solidFill>
                  <a:srgbClr val="000000"/>
                </a:solidFill>
                <a:latin typeface="Arial"/>
                <a:ea typeface="LCMSS8"/>
              </a:rPr>
              <a:t>to create a new process and </a:t>
            </a:r>
            <a:r>
              <a:rPr b="1" lang="en" sz="2200" spc="-1" strike="noStrike">
                <a:solidFill>
                  <a:srgbClr val="000000"/>
                </a:solidFill>
                <a:latin typeface="Courier New"/>
                <a:ea typeface="CMTT8"/>
              </a:rPr>
              <a:t>exec</a:t>
            </a:r>
            <a:r>
              <a:rPr b="0" lang="en" sz="2200" spc="-1" strike="noStrike">
                <a:solidFill>
                  <a:srgbClr val="000000"/>
                </a:solidFill>
                <a:latin typeface="Arial"/>
                <a:ea typeface="CMTT8"/>
              </a:rPr>
              <a:t> </a:t>
            </a:r>
            <a:r>
              <a:rPr b="0" lang="en" sz="2200" spc="-1" strike="noStrike">
                <a:solidFill>
                  <a:srgbClr val="000000"/>
                </a:solidFill>
                <a:latin typeface="Arial"/>
                <a:ea typeface="LCMSS8"/>
              </a:rPr>
              <a:t>to execute a new program in the child process is a powerful programming tool in the Linux environment</a:t>
            </a:r>
            <a:endParaRPr b="0" lang="en-GB" sz="2200" spc="-1" strike="noStrike">
              <a:latin typeface="Arial"/>
            </a:endParaRPr>
          </a:p>
          <a:p>
            <a:pPr marL="379080" indent="-379080">
              <a:lnSpc>
                <a:spcPts val="2625"/>
              </a:lnSpc>
              <a:spcBef>
                <a:spcPts val="1531"/>
              </a:spcBef>
              <a:buNone/>
              <a:tabLst>
                <a:tab algn="l" pos="0"/>
              </a:tabLst>
            </a:pPr>
            <a:r>
              <a:rPr b="1" lang="en" sz="2200" spc="-1" strike="noStrike">
                <a:solidFill>
                  <a:srgbClr val="000000"/>
                </a:solidFill>
                <a:latin typeface="Arial"/>
                <a:ea typeface="CMTT8"/>
              </a:rPr>
              <a:t>Example:</a:t>
            </a:r>
            <a:endParaRPr b="0" lang="en-GB" sz="2200" spc="-1" strike="noStrike">
              <a:latin typeface="Arial"/>
            </a:endParaRPr>
          </a:p>
          <a:p>
            <a:pPr marL="379080" indent="-379080">
              <a:lnSpc>
                <a:spcPts val="2625"/>
              </a:lnSpc>
              <a:spcBef>
                <a:spcPts val="397"/>
              </a:spcBef>
              <a:buNone/>
              <a:tabLst>
                <a:tab algn="l" pos="0"/>
              </a:tabLst>
            </a:pPr>
            <a:r>
              <a:rPr b="0" lang="en" sz="2200" spc="-1" strike="noStrike">
                <a:solidFill>
                  <a:srgbClr val="000000"/>
                </a:solidFill>
                <a:latin typeface="Courier New"/>
                <a:ea typeface="CMTT8"/>
              </a:rPr>
              <a:t>#include &lt;stdio.h&gt;</a:t>
            </a:r>
            <a:endParaRPr b="0" lang="en-GB" sz="2200" spc="-1" strike="noStrike">
              <a:latin typeface="Arial"/>
            </a:endParaRPr>
          </a:p>
          <a:p>
            <a:pPr marL="379080" indent="-379080">
              <a:lnSpc>
                <a:spcPts val="2625"/>
              </a:lnSpc>
              <a:spcBef>
                <a:spcPts val="397"/>
              </a:spcBef>
              <a:buNone/>
              <a:tabLst>
                <a:tab algn="l" pos="0"/>
              </a:tabLst>
            </a:pPr>
            <a:r>
              <a:rPr b="0" lang="en" sz="2200" spc="-1" strike="noStrike">
                <a:solidFill>
                  <a:srgbClr val="000000"/>
                </a:solidFill>
                <a:latin typeface="Courier New"/>
                <a:ea typeface="CMTT8"/>
              </a:rPr>
              <a:t>#include &lt;stdlib.h&gt;</a:t>
            </a:r>
            <a:endParaRPr b="0" lang="en-GB" sz="2200" spc="-1" strike="noStrike">
              <a:latin typeface="Arial"/>
            </a:endParaRPr>
          </a:p>
          <a:p>
            <a:pPr marL="379080" indent="-379080">
              <a:lnSpc>
                <a:spcPts val="2625"/>
              </a:lnSpc>
              <a:spcBef>
                <a:spcPts val="397"/>
              </a:spcBef>
              <a:buNone/>
              <a:tabLst>
                <a:tab algn="l" pos="0"/>
              </a:tabLst>
            </a:pPr>
            <a:r>
              <a:rPr b="0" lang="en" sz="2200" spc="-1" strike="noStrike">
                <a:solidFill>
                  <a:srgbClr val="000000"/>
                </a:solidFill>
                <a:latin typeface="Courier New"/>
                <a:ea typeface="CMTT8"/>
              </a:rPr>
              <a:t>#include &lt;unistd.h&gt;</a:t>
            </a:r>
            <a:endParaRPr b="0" lang="en-GB" sz="2200" spc="-1" strike="noStrike">
              <a:latin typeface="Arial"/>
            </a:endParaRPr>
          </a:p>
          <a:p>
            <a:pPr marL="379080" indent="-379080">
              <a:lnSpc>
                <a:spcPts val="2625"/>
              </a:lnSpc>
              <a:spcBef>
                <a:spcPts val="397"/>
              </a:spcBef>
              <a:buNone/>
              <a:tabLst>
                <a:tab algn="l" pos="0"/>
              </a:tabLst>
            </a:pPr>
            <a:r>
              <a:rPr b="0" lang="en" sz="2200" spc="-1" strike="noStrike">
                <a:solidFill>
                  <a:srgbClr val="000000"/>
                </a:solidFill>
                <a:latin typeface="Courier New"/>
                <a:ea typeface="CMTT8"/>
              </a:rPr>
              <a:t>#include &lt;sys/wait.h&gt;</a:t>
            </a:r>
            <a:endParaRPr b="0" lang="en-GB" sz="2200" spc="-1" strike="noStrike">
              <a:latin typeface="Arial"/>
            </a:endParaRPr>
          </a:p>
          <a:p>
            <a:pPr marL="379080" indent="-379080">
              <a:lnSpc>
                <a:spcPts val="2625"/>
              </a:lnSpc>
              <a:spcBef>
                <a:spcPts val="397"/>
              </a:spcBef>
              <a:buNone/>
              <a:tabLst>
                <a:tab algn="l" pos="0"/>
              </a:tabLst>
            </a:pPr>
            <a:r>
              <a:rPr b="0" lang="en" sz="2200" spc="-1" strike="noStrike">
                <a:solidFill>
                  <a:srgbClr val="000000"/>
                </a:solidFill>
                <a:latin typeface="Courier New"/>
                <a:ea typeface="CMTT8"/>
              </a:rPr>
              <a:t>void fatal(char *s)</a:t>
            </a:r>
            <a:endParaRPr b="0" lang="en-GB" sz="2200" spc="-1" strike="noStrike">
              <a:latin typeface="Arial"/>
            </a:endParaRPr>
          </a:p>
          <a:p>
            <a:pPr marL="379080" indent="-379080">
              <a:lnSpc>
                <a:spcPts val="2625"/>
              </a:lnSpc>
              <a:spcBef>
                <a:spcPts val="397"/>
              </a:spcBef>
              <a:buNone/>
              <a:tabLst>
                <a:tab algn="l" pos="0"/>
              </a:tabLst>
            </a:pPr>
            <a:r>
              <a:rPr b="0" lang="en" sz="2200" spc="-1" strike="noStrike">
                <a:solidFill>
                  <a:srgbClr val="000000"/>
                </a:solidFill>
                <a:latin typeface="Courier New"/>
                <a:ea typeface="CMTT8"/>
              </a:rPr>
              <a:t>{</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HG Mincho Light J"/>
              </a:rPr>
              <a:t>perror(s);</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HG Mincho Light J"/>
              </a:rPr>
              <a:t>exit(1);</a:t>
            </a:r>
            <a:endParaRPr b="0" lang="en-GB" sz="2200" spc="-1" strike="noStrike">
              <a:latin typeface="Arial"/>
            </a:endParaRPr>
          </a:p>
          <a:p>
            <a:pPr marL="379080" indent="-379080">
              <a:lnSpc>
                <a:spcPts val="2625"/>
              </a:lnSpc>
              <a:spcBef>
                <a:spcPts val="397"/>
              </a:spcBef>
              <a:buNone/>
              <a:tabLst>
                <a:tab algn="l" pos="0"/>
              </a:tabLst>
            </a:pPr>
            <a:r>
              <a:rPr b="0" lang="en" sz="2200" spc="-1" strike="noStrike">
                <a:solidFill>
                  <a:srgbClr val="000000"/>
                </a:solidFill>
                <a:latin typeface="Courier New"/>
                <a:ea typeface="CMTT8"/>
              </a:rPr>
              <a:t>}</a:t>
            </a:r>
            <a:endParaRPr b="0" lang="en-GB" sz="2200" spc="-1" strike="noStrike">
              <a:latin typeface="Arial"/>
            </a:endParaRPr>
          </a:p>
          <a:p>
            <a:pPr marL="379080" indent="-379080">
              <a:lnSpc>
                <a:spcPts val="2625"/>
              </a:lnSpc>
              <a:spcBef>
                <a:spcPts val="397"/>
              </a:spcBef>
              <a:buNone/>
              <a:tabLst>
                <a:tab algn="l" pos="0"/>
              </a:tabLst>
            </a:pPr>
            <a:r>
              <a:rPr b="0" lang="en" sz="2200" spc="-1" strike="noStrike">
                <a:solidFill>
                  <a:srgbClr val="000000"/>
                </a:solidFill>
                <a:latin typeface="Courier New"/>
                <a:ea typeface="CMTT8"/>
              </a:rPr>
              <a:t>/* continues ... */</a:t>
            </a:r>
            <a:endParaRPr b="0" lang="en-GB" sz="2200" spc="-1" strike="noStrike">
              <a:latin typeface="Arial"/>
            </a:endParaRPr>
          </a:p>
        </p:txBody>
      </p:sp>
      <p:sp>
        <p:nvSpPr>
          <p:cNvPr id="222" name="PlaceHolder 2"/>
          <p:cNvSpPr>
            <a:spLocks noGrp="1"/>
          </p:cNvSpPr>
          <p:nvPr>
            <p:ph type="title"/>
          </p:nvPr>
        </p:nvSpPr>
        <p:spPr>
          <a:xfrm>
            <a:off x="2445480" y="479520"/>
            <a:ext cx="56566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C</a:t>
            </a:r>
            <a:r>
              <a:rPr b="1" lang="en" sz="2400" spc="-1" strike="noStrike">
                <a:solidFill>
                  <a:srgbClr val="000000"/>
                </a:solidFill>
                <a:latin typeface="Arial Black"/>
              </a:rPr>
              <a:t>o</a:t>
            </a:r>
            <a:r>
              <a:rPr b="1" lang="en" sz="2400" spc="-1" strike="noStrike">
                <a:solidFill>
                  <a:srgbClr val="000000"/>
                </a:solidFill>
                <a:latin typeface="Arial Black"/>
              </a:rPr>
              <a:t>m</a:t>
            </a:r>
            <a:r>
              <a:rPr b="1" lang="en" sz="2400" spc="-1" strike="noStrike">
                <a:solidFill>
                  <a:srgbClr val="000000"/>
                </a:solidFill>
                <a:latin typeface="Arial Black"/>
              </a:rPr>
              <a:t>b</a:t>
            </a:r>
            <a:r>
              <a:rPr b="1" lang="en" sz="2400" spc="-1" strike="noStrike">
                <a:solidFill>
                  <a:srgbClr val="000000"/>
                </a:solidFill>
                <a:latin typeface="Arial Black"/>
              </a:rPr>
              <a:t>i</a:t>
            </a:r>
            <a:r>
              <a:rPr b="1" lang="en" sz="2400" spc="-1" strike="noStrike">
                <a:solidFill>
                  <a:srgbClr val="000000"/>
                </a:solidFill>
                <a:latin typeface="Arial Black"/>
              </a:rPr>
              <a:t>n</a:t>
            </a:r>
            <a:r>
              <a:rPr b="1" lang="en" sz="2400" spc="-1" strike="noStrike">
                <a:solidFill>
                  <a:srgbClr val="000000"/>
                </a:solidFill>
                <a:latin typeface="Arial Black"/>
              </a:rPr>
              <a:t>e</a:t>
            </a:r>
            <a:r>
              <a:rPr b="1" lang="en" sz="2400" spc="-1" strike="noStrike">
                <a:solidFill>
                  <a:srgbClr val="000000"/>
                </a:solidFill>
                <a:latin typeface="Arial Black"/>
              </a:rPr>
              <a:t>d</a:t>
            </a:r>
            <a:r>
              <a:rPr b="1" lang="en" sz="2400" spc="-1" strike="noStrike">
                <a:solidFill>
                  <a:srgbClr val="000000"/>
                </a:solidFill>
                <a:latin typeface="Arial Black"/>
              </a:rPr>
              <a:t> </a:t>
            </a:r>
            <a:r>
              <a:rPr b="1" lang="en" sz="2400" spc="-1" strike="noStrike">
                <a:solidFill>
                  <a:srgbClr val="000000"/>
                </a:solidFill>
                <a:latin typeface="Arial Black"/>
              </a:rPr>
              <a:t>u</a:t>
            </a:r>
            <a:r>
              <a:rPr b="1" lang="en" sz="2400" spc="-1" strike="noStrike">
                <a:solidFill>
                  <a:srgbClr val="000000"/>
                </a:solidFill>
                <a:latin typeface="Arial Black"/>
              </a:rPr>
              <a:t>s</a:t>
            </a:r>
            <a:r>
              <a:rPr b="1" lang="en" sz="2400" spc="-1" strike="noStrike">
                <a:solidFill>
                  <a:srgbClr val="000000"/>
                </a:solidFill>
                <a:latin typeface="Arial Black"/>
              </a:rPr>
              <a:t>e</a:t>
            </a:r>
            <a:r>
              <a:rPr b="1" lang="en" sz="2400" spc="-1" strike="noStrike">
                <a:solidFill>
                  <a:srgbClr val="000000"/>
                </a:solidFill>
                <a:latin typeface="Arial Black"/>
              </a:rPr>
              <a:t> </a:t>
            </a:r>
            <a:r>
              <a:rPr b="1" lang="en" sz="2400" spc="-1" strike="noStrike">
                <a:solidFill>
                  <a:srgbClr val="000000"/>
                </a:solidFill>
                <a:latin typeface="Arial Black"/>
              </a:rPr>
              <a:t>o</a:t>
            </a:r>
            <a:r>
              <a:rPr b="1" lang="en" sz="2400" spc="-1" strike="noStrike">
                <a:solidFill>
                  <a:srgbClr val="000000"/>
                </a:solidFill>
                <a:latin typeface="Arial Black"/>
              </a:rPr>
              <a:t>f </a:t>
            </a:r>
            <a:r>
              <a:rPr b="1" lang="en" sz="2400" spc="-1" strike="noStrike">
                <a:solidFill>
                  <a:srgbClr val="000000"/>
                </a:solidFill>
                <a:latin typeface="Courier New"/>
              </a:rPr>
              <a:t>f</a:t>
            </a:r>
            <a:r>
              <a:rPr b="1" lang="en" sz="2400" spc="-1" strike="noStrike">
                <a:solidFill>
                  <a:srgbClr val="000000"/>
                </a:solidFill>
                <a:latin typeface="Courier New"/>
              </a:rPr>
              <a:t>o</a:t>
            </a:r>
            <a:r>
              <a:rPr b="1" lang="en" sz="2400" spc="-1" strike="noStrike">
                <a:solidFill>
                  <a:srgbClr val="000000"/>
                </a:solidFill>
                <a:latin typeface="Courier New"/>
              </a:rPr>
              <a:t>r</a:t>
            </a:r>
            <a:r>
              <a:rPr b="1" lang="en" sz="2400" spc="-1" strike="noStrike">
                <a:solidFill>
                  <a:srgbClr val="000000"/>
                </a:solidFill>
                <a:latin typeface="Courier New"/>
              </a:rPr>
              <a:t>k</a:t>
            </a:r>
            <a:r>
              <a:rPr b="1" lang="en" sz="2400" spc="-1" strike="noStrike">
                <a:solidFill>
                  <a:srgbClr val="000000"/>
                </a:solidFill>
                <a:latin typeface="Courier New"/>
              </a:rPr>
              <a:t> </a:t>
            </a:r>
            <a:r>
              <a:rPr b="1" lang="en" sz="2400" spc="-1" strike="noStrike">
                <a:solidFill>
                  <a:srgbClr val="000000"/>
                </a:solidFill>
                <a:latin typeface="Arial Black"/>
              </a:rPr>
              <a:t>a</a:t>
            </a:r>
            <a:r>
              <a:rPr b="1" lang="en" sz="2400" spc="-1" strike="noStrike">
                <a:solidFill>
                  <a:srgbClr val="000000"/>
                </a:solidFill>
                <a:latin typeface="Arial Black"/>
              </a:rPr>
              <a:t>n</a:t>
            </a:r>
            <a:r>
              <a:rPr b="1" lang="en" sz="2400" spc="-1" strike="noStrike">
                <a:solidFill>
                  <a:srgbClr val="000000"/>
                </a:solidFill>
                <a:latin typeface="Arial Black"/>
              </a:rPr>
              <a:t>d</a:t>
            </a:r>
            <a:r>
              <a:rPr b="1" lang="en" sz="2400" spc="-1" strike="noStrike">
                <a:solidFill>
                  <a:srgbClr val="000000"/>
                </a:solidFill>
                <a:latin typeface="Arial Black"/>
              </a:rPr>
              <a:t> </a:t>
            </a:r>
            <a:r>
              <a:rPr b="1" lang="en" sz="2400" spc="-1" strike="noStrike">
                <a:solidFill>
                  <a:srgbClr val="000000"/>
                </a:solidFill>
                <a:latin typeface="Courier New"/>
              </a:rPr>
              <a:t>e</a:t>
            </a:r>
            <a:r>
              <a:rPr b="1" lang="en" sz="2400" spc="-1" strike="noStrike">
                <a:solidFill>
                  <a:srgbClr val="000000"/>
                </a:solidFill>
                <a:latin typeface="Courier New"/>
              </a:rPr>
              <a:t>x</a:t>
            </a:r>
            <a:r>
              <a:rPr b="1" lang="en" sz="2400" spc="-1" strike="noStrike">
                <a:solidFill>
                  <a:srgbClr val="000000"/>
                </a:solidFill>
                <a:latin typeface="Courier New"/>
              </a:rPr>
              <a:t>e</a:t>
            </a:r>
            <a:r>
              <a:rPr b="1" lang="en" sz="2400" spc="-1" strike="noStrike">
                <a:solidFill>
                  <a:srgbClr val="000000"/>
                </a:solidFill>
                <a:latin typeface="Courier New"/>
              </a:rPr>
              <a:t>c</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3" name="PlaceHolder 1"/>
          <p:cNvSpPr>
            <a:spLocks noGrp="1"/>
          </p:cNvSpPr>
          <p:nvPr>
            <p:ph/>
          </p:nvPr>
        </p:nvSpPr>
        <p:spPr>
          <a:xfrm>
            <a:off x="356040" y="1152000"/>
            <a:ext cx="9978120" cy="6299280"/>
          </a:xfrm>
          <a:prstGeom prst="rect">
            <a:avLst/>
          </a:prstGeom>
          <a:noFill/>
          <a:ln w="0">
            <a:noFill/>
          </a:ln>
        </p:spPr>
        <p:txBody>
          <a:bodyPr lIns="90000" rIns="90000" tIns="46800" bIns="46800" anchor="t">
            <a:noAutofit/>
          </a:bodyPr>
          <a:p>
            <a:pPr marL="379080" indent="-379080">
              <a:lnSpc>
                <a:spcPts val="2625"/>
              </a:lnSpc>
              <a:buNone/>
              <a:tabLst>
                <a:tab algn="l" pos="0"/>
              </a:tabLst>
            </a:pPr>
            <a:r>
              <a:rPr b="0" lang="en" sz="2200" spc="-1" strike="noStrike">
                <a:solidFill>
                  <a:srgbClr val="000000"/>
                </a:solidFill>
                <a:latin typeface="Courier New"/>
                <a:ea typeface="LCMSS8"/>
              </a:rPr>
              <a:t>main()</a:t>
            </a:r>
            <a:endParaRPr b="0" lang="en-GB" sz="2200" spc="-1" strike="noStrike">
              <a:latin typeface="Arial"/>
            </a:endParaRPr>
          </a:p>
          <a:p>
            <a:pPr marL="379080" indent="-379080">
              <a:lnSpc>
                <a:spcPts val="2625"/>
              </a:lnSpc>
              <a:buNone/>
              <a:tabLst>
                <a:tab algn="l" pos="0"/>
              </a:tabLst>
            </a:pPr>
            <a:r>
              <a:rPr b="0" lang="en" sz="2200" spc="-1" strike="noStrike">
                <a:solidFill>
                  <a:srgbClr val="000000"/>
                </a:solidFill>
                <a:latin typeface="Courier New"/>
                <a:ea typeface="CMTT8"/>
              </a:rPr>
              <a:t>{</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HG Mincho Light J"/>
              </a:rPr>
              <a:t>pid_t pid;</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HG Mincho Light J"/>
              </a:rPr>
              <a:t>switch(pid = fork()) {</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HG Mincho Light J"/>
              </a:rPr>
              <a:t>case -1: fatal("fork failed");</a:t>
            </a:r>
            <a:endParaRPr b="0" lang="en-GB" sz="2200" spc="-1" strike="noStrike">
              <a:latin typeface="Arial"/>
            </a:endParaRPr>
          </a:p>
          <a:p>
            <a:pPr marL="1371600" indent="-228600">
              <a:lnSpc>
                <a:spcPct val="118000"/>
              </a:lnSpc>
              <a:buNone/>
              <a:tabLst>
                <a:tab algn="l" pos="0"/>
              </a:tabLst>
            </a:pPr>
            <a:r>
              <a:rPr b="0" lang="en" sz="2200" spc="-1" strike="noStrike">
                <a:solidFill>
                  <a:srgbClr val="000000"/>
                </a:solidFill>
                <a:latin typeface="Courier New"/>
                <a:ea typeface="HG Mincho Light J"/>
              </a:rPr>
              <a:t>break;</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HG Mincho Light J"/>
              </a:rPr>
              <a:t>case 0: execl("/bin/ls", "ls", "-l", (char *)0);</a:t>
            </a:r>
            <a:endParaRPr b="0" lang="en-GB" sz="2200" spc="-1" strike="noStrike">
              <a:latin typeface="Arial"/>
            </a:endParaRPr>
          </a:p>
          <a:p>
            <a:pPr marL="1371600" indent="-228600">
              <a:lnSpc>
                <a:spcPct val="118000"/>
              </a:lnSpc>
              <a:buNone/>
              <a:tabLst>
                <a:tab algn="l" pos="0"/>
              </a:tabLst>
            </a:pPr>
            <a:r>
              <a:rPr b="0" lang="en" sz="2200" spc="-1" strike="noStrike">
                <a:solidFill>
                  <a:srgbClr val="000000"/>
                </a:solidFill>
                <a:latin typeface="Courier New"/>
                <a:ea typeface="HG Mincho Light J"/>
              </a:rPr>
              <a:t>fatal("exec failed");</a:t>
            </a:r>
            <a:endParaRPr b="0" lang="en-GB" sz="2200" spc="-1" strike="noStrike">
              <a:latin typeface="Arial"/>
            </a:endParaRPr>
          </a:p>
          <a:p>
            <a:pPr marL="1371600" indent="-228600">
              <a:lnSpc>
                <a:spcPct val="118000"/>
              </a:lnSpc>
              <a:buNone/>
              <a:tabLst>
                <a:tab algn="l" pos="0"/>
              </a:tabLst>
            </a:pPr>
            <a:r>
              <a:rPr b="0" lang="en" sz="2200" spc="-1" strike="noStrike">
                <a:solidFill>
                  <a:srgbClr val="000000"/>
                </a:solidFill>
                <a:latin typeface="Courier New"/>
                <a:ea typeface="HG Mincho Light J"/>
              </a:rPr>
              <a:t>break;</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HG Mincho Light J"/>
              </a:rPr>
              <a:t>Default: wait((int *)0);</a:t>
            </a:r>
            <a:endParaRPr b="0" lang="en-GB" sz="2200" spc="-1" strike="noStrike">
              <a:latin typeface="Arial"/>
            </a:endParaRPr>
          </a:p>
          <a:p>
            <a:pPr marL="1371600" indent="-228600">
              <a:lnSpc>
                <a:spcPct val="118000"/>
              </a:lnSpc>
              <a:buNone/>
              <a:tabLst>
                <a:tab algn="l" pos="0"/>
              </a:tabLst>
            </a:pPr>
            <a:r>
              <a:rPr b="0" lang="en" sz="2200" spc="-1" strike="noStrike">
                <a:solidFill>
                  <a:srgbClr val="000000"/>
                </a:solidFill>
                <a:latin typeface="Courier New"/>
                <a:ea typeface="HG Mincho Light J"/>
              </a:rPr>
              <a:t>printf("ls completed\n");</a:t>
            </a:r>
            <a:endParaRPr b="0" lang="en-GB" sz="2200" spc="-1" strike="noStrike">
              <a:latin typeface="Arial"/>
            </a:endParaRPr>
          </a:p>
          <a:p>
            <a:pPr marL="1371600" indent="-228600">
              <a:lnSpc>
                <a:spcPct val="118000"/>
              </a:lnSpc>
              <a:buNone/>
              <a:tabLst>
                <a:tab algn="l" pos="0"/>
              </a:tabLst>
            </a:pPr>
            <a:r>
              <a:rPr b="0" lang="en" sz="2200" spc="-1" strike="noStrike">
                <a:solidFill>
                  <a:srgbClr val="000000"/>
                </a:solidFill>
                <a:latin typeface="Courier New"/>
                <a:ea typeface="HG Mincho Light J"/>
              </a:rPr>
              <a:t>exit(0);</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HG Mincho Light J"/>
              </a:rPr>
              <a:t>}</a:t>
            </a:r>
            <a:endParaRPr b="0" lang="en-GB" sz="2200" spc="-1" strike="noStrike">
              <a:latin typeface="Arial"/>
            </a:endParaRPr>
          </a:p>
          <a:p>
            <a:pPr marL="379080" indent="-379080">
              <a:lnSpc>
                <a:spcPts val="2625"/>
              </a:lnSpc>
              <a:buNone/>
              <a:tabLst>
                <a:tab algn="l" pos="0"/>
              </a:tabLst>
            </a:pPr>
            <a:r>
              <a:rPr b="0" lang="en" sz="2200" spc="-1" strike="noStrike">
                <a:solidFill>
                  <a:srgbClr val="000000"/>
                </a:solidFill>
                <a:latin typeface="Courier New"/>
                <a:ea typeface="CMTT8"/>
              </a:rPr>
              <a:t>}</a:t>
            </a:r>
            <a:endParaRPr b="0" lang="en-GB" sz="2200" spc="-1" strike="noStrike">
              <a:latin typeface="Arial"/>
            </a:endParaRPr>
          </a:p>
        </p:txBody>
      </p:sp>
      <p:sp>
        <p:nvSpPr>
          <p:cNvPr id="224" name="PlaceHolder 2"/>
          <p:cNvSpPr>
            <a:spLocks noGrp="1"/>
          </p:cNvSpPr>
          <p:nvPr>
            <p:ph type="title"/>
          </p:nvPr>
        </p:nvSpPr>
        <p:spPr>
          <a:xfrm>
            <a:off x="2445480" y="479520"/>
            <a:ext cx="56566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Combined use of </a:t>
            </a:r>
            <a:r>
              <a:rPr b="1" lang="en" sz="2400" spc="-1" strike="noStrike">
                <a:solidFill>
                  <a:srgbClr val="000000"/>
                </a:solidFill>
                <a:latin typeface="Courier New"/>
              </a:rPr>
              <a:t>fork </a:t>
            </a:r>
            <a:r>
              <a:rPr b="1" lang="en" sz="2400" spc="-1" strike="noStrike">
                <a:solidFill>
                  <a:srgbClr val="000000"/>
                </a:solidFill>
                <a:latin typeface="Arial Black"/>
              </a:rPr>
              <a:t>and </a:t>
            </a:r>
            <a:r>
              <a:rPr b="1" lang="en" sz="2400" spc="-1" strike="noStrike">
                <a:solidFill>
                  <a:srgbClr val="000000"/>
                </a:solidFill>
                <a:latin typeface="Courier New"/>
              </a:rPr>
              <a:t>exec</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5" name="PlaceHolder 1"/>
          <p:cNvSpPr>
            <a:spLocks noGrp="1"/>
          </p:cNvSpPr>
          <p:nvPr>
            <p:ph type="title"/>
          </p:nvPr>
        </p:nvSpPr>
        <p:spPr>
          <a:xfrm>
            <a:off x="2445480" y="479520"/>
            <a:ext cx="56566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C</a:t>
            </a:r>
            <a:r>
              <a:rPr b="1" lang="en" sz="2400" spc="-1" strike="noStrike">
                <a:solidFill>
                  <a:srgbClr val="000000"/>
                </a:solidFill>
                <a:latin typeface="Arial Black"/>
              </a:rPr>
              <a:t>o</a:t>
            </a:r>
            <a:r>
              <a:rPr b="1" lang="en" sz="2400" spc="-1" strike="noStrike">
                <a:solidFill>
                  <a:srgbClr val="000000"/>
                </a:solidFill>
                <a:latin typeface="Arial Black"/>
              </a:rPr>
              <a:t>m</a:t>
            </a:r>
            <a:r>
              <a:rPr b="1" lang="en" sz="2400" spc="-1" strike="noStrike">
                <a:solidFill>
                  <a:srgbClr val="000000"/>
                </a:solidFill>
                <a:latin typeface="Arial Black"/>
              </a:rPr>
              <a:t>b</a:t>
            </a:r>
            <a:r>
              <a:rPr b="1" lang="en" sz="2400" spc="-1" strike="noStrike">
                <a:solidFill>
                  <a:srgbClr val="000000"/>
                </a:solidFill>
                <a:latin typeface="Arial Black"/>
              </a:rPr>
              <a:t>i</a:t>
            </a:r>
            <a:r>
              <a:rPr b="1" lang="en" sz="2400" spc="-1" strike="noStrike">
                <a:solidFill>
                  <a:srgbClr val="000000"/>
                </a:solidFill>
                <a:latin typeface="Arial Black"/>
              </a:rPr>
              <a:t>n</a:t>
            </a:r>
            <a:r>
              <a:rPr b="1" lang="en" sz="2400" spc="-1" strike="noStrike">
                <a:solidFill>
                  <a:srgbClr val="000000"/>
                </a:solidFill>
                <a:latin typeface="Arial Black"/>
              </a:rPr>
              <a:t>e</a:t>
            </a:r>
            <a:r>
              <a:rPr b="1" lang="en" sz="2400" spc="-1" strike="noStrike">
                <a:solidFill>
                  <a:srgbClr val="000000"/>
                </a:solidFill>
                <a:latin typeface="Arial Black"/>
              </a:rPr>
              <a:t>d</a:t>
            </a:r>
            <a:r>
              <a:rPr b="1" lang="en" sz="2400" spc="-1" strike="noStrike">
                <a:solidFill>
                  <a:srgbClr val="000000"/>
                </a:solidFill>
                <a:latin typeface="Arial Black"/>
              </a:rPr>
              <a:t> </a:t>
            </a:r>
            <a:r>
              <a:rPr b="1" lang="en" sz="2400" spc="-1" strike="noStrike">
                <a:solidFill>
                  <a:srgbClr val="000000"/>
                </a:solidFill>
                <a:latin typeface="Arial Black"/>
              </a:rPr>
              <a:t>u</a:t>
            </a:r>
            <a:r>
              <a:rPr b="1" lang="en" sz="2400" spc="-1" strike="noStrike">
                <a:solidFill>
                  <a:srgbClr val="000000"/>
                </a:solidFill>
                <a:latin typeface="Arial Black"/>
              </a:rPr>
              <a:t>s</a:t>
            </a:r>
            <a:r>
              <a:rPr b="1" lang="en" sz="2400" spc="-1" strike="noStrike">
                <a:solidFill>
                  <a:srgbClr val="000000"/>
                </a:solidFill>
                <a:latin typeface="Arial Black"/>
              </a:rPr>
              <a:t>e</a:t>
            </a:r>
            <a:r>
              <a:rPr b="1" lang="en" sz="2400" spc="-1" strike="noStrike">
                <a:solidFill>
                  <a:srgbClr val="000000"/>
                </a:solidFill>
                <a:latin typeface="Arial Black"/>
              </a:rPr>
              <a:t> </a:t>
            </a:r>
            <a:r>
              <a:rPr b="1" lang="en" sz="2400" spc="-1" strike="noStrike">
                <a:solidFill>
                  <a:srgbClr val="000000"/>
                </a:solidFill>
                <a:latin typeface="Arial Black"/>
              </a:rPr>
              <a:t>o</a:t>
            </a:r>
            <a:r>
              <a:rPr b="1" lang="en" sz="2400" spc="-1" strike="noStrike">
                <a:solidFill>
                  <a:srgbClr val="000000"/>
                </a:solidFill>
                <a:latin typeface="Arial Black"/>
              </a:rPr>
              <a:t>f </a:t>
            </a:r>
            <a:r>
              <a:rPr b="1" lang="en" sz="2400" spc="-1" strike="noStrike">
                <a:solidFill>
                  <a:srgbClr val="000000"/>
                </a:solidFill>
                <a:latin typeface="Courier New"/>
              </a:rPr>
              <a:t>f</a:t>
            </a:r>
            <a:r>
              <a:rPr b="1" lang="en" sz="2400" spc="-1" strike="noStrike">
                <a:solidFill>
                  <a:srgbClr val="000000"/>
                </a:solidFill>
                <a:latin typeface="Courier New"/>
              </a:rPr>
              <a:t>o</a:t>
            </a:r>
            <a:r>
              <a:rPr b="1" lang="en" sz="2400" spc="-1" strike="noStrike">
                <a:solidFill>
                  <a:srgbClr val="000000"/>
                </a:solidFill>
                <a:latin typeface="Courier New"/>
              </a:rPr>
              <a:t>r</a:t>
            </a:r>
            <a:r>
              <a:rPr b="1" lang="en" sz="2400" spc="-1" strike="noStrike">
                <a:solidFill>
                  <a:srgbClr val="000000"/>
                </a:solidFill>
                <a:latin typeface="Courier New"/>
              </a:rPr>
              <a:t>k</a:t>
            </a:r>
            <a:r>
              <a:rPr b="1" lang="en" sz="2400" spc="-1" strike="noStrike">
                <a:solidFill>
                  <a:srgbClr val="000000"/>
                </a:solidFill>
                <a:latin typeface="Courier New"/>
              </a:rPr>
              <a:t> </a:t>
            </a:r>
            <a:r>
              <a:rPr b="1" lang="en" sz="2400" spc="-1" strike="noStrike">
                <a:solidFill>
                  <a:srgbClr val="000000"/>
                </a:solidFill>
                <a:latin typeface="Arial Black"/>
              </a:rPr>
              <a:t>a</a:t>
            </a:r>
            <a:r>
              <a:rPr b="1" lang="en" sz="2400" spc="-1" strike="noStrike">
                <a:solidFill>
                  <a:srgbClr val="000000"/>
                </a:solidFill>
                <a:latin typeface="Arial Black"/>
              </a:rPr>
              <a:t>n</a:t>
            </a:r>
            <a:r>
              <a:rPr b="1" lang="en" sz="2400" spc="-1" strike="noStrike">
                <a:solidFill>
                  <a:srgbClr val="000000"/>
                </a:solidFill>
                <a:latin typeface="Arial Black"/>
              </a:rPr>
              <a:t>d</a:t>
            </a:r>
            <a:r>
              <a:rPr b="1" lang="en" sz="2400" spc="-1" strike="noStrike">
                <a:solidFill>
                  <a:srgbClr val="000000"/>
                </a:solidFill>
                <a:latin typeface="Arial Black"/>
              </a:rPr>
              <a:t> </a:t>
            </a:r>
            <a:r>
              <a:rPr b="1" lang="en" sz="2400" spc="-1" strike="noStrike">
                <a:solidFill>
                  <a:srgbClr val="000000"/>
                </a:solidFill>
                <a:latin typeface="Courier New"/>
              </a:rPr>
              <a:t>e</a:t>
            </a:r>
            <a:r>
              <a:rPr b="1" lang="en" sz="2400" spc="-1" strike="noStrike">
                <a:solidFill>
                  <a:srgbClr val="000000"/>
                </a:solidFill>
                <a:latin typeface="Courier New"/>
              </a:rPr>
              <a:t>x</a:t>
            </a:r>
            <a:r>
              <a:rPr b="1" lang="en" sz="2400" spc="-1" strike="noStrike">
                <a:solidFill>
                  <a:srgbClr val="000000"/>
                </a:solidFill>
                <a:latin typeface="Courier New"/>
              </a:rPr>
              <a:t>e</a:t>
            </a:r>
            <a:r>
              <a:rPr b="1" lang="en" sz="2400" spc="-1" strike="noStrike">
                <a:solidFill>
                  <a:srgbClr val="000000"/>
                </a:solidFill>
                <a:latin typeface="Courier New"/>
              </a:rPr>
              <a:t>c</a:t>
            </a:r>
            <a:endParaRPr b="0" lang="en-GB" sz="2400" spc="-1" strike="noStrike">
              <a:latin typeface="Arial"/>
            </a:endParaRPr>
          </a:p>
        </p:txBody>
      </p:sp>
      <p:pic>
        <p:nvPicPr>
          <p:cNvPr id="226" name="" descr=""/>
          <p:cNvPicPr/>
          <p:nvPr/>
        </p:nvPicPr>
        <p:blipFill>
          <a:blip r:embed="rId1"/>
          <a:stretch/>
        </p:blipFill>
        <p:spPr>
          <a:xfrm>
            <a:off x="2543400" y="1124280"/>
            <a:ext cx="5670720" cy="5884560"/>
          </a:xfrm>
          <a:prstGeom prst="rect">
            <a:avLst/>
          </a:prstGeom>
          <a:ln w="0">
            <a:noFill/>
          </a:ln>
        </p:spPr>
      </p:pic>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7" name="PlaceHolder 1"/>
          <p:cNvSpPr>
            <a:spLocks noGrp="1"/>
          </p:cNvSpPr>
          <p:nvPr>
            <p:ph/>
          </p:nvPr>
        </p:nvSpPr>
        <p:spPr>
          <a:xfrm>
            <a:off x="356040" y="1440000"/>
            <a:ext cx="9978120" cy="5412960"/>
          </a:xfrm>
          <a:prstGeom prst="rect">
            <a:avLst/>
          </a:prstGeom>
          <a:noFill/>
          <a:ln w="0">
            <a:noFill/>
          </a:ln>
        </p:spPr>
        <p:txBody>
          <a:bodyPr lIns="90000" rIns="90000" tIns="46800" bIns="46800" anchor="t">
            <a:noAutofit/>
          </a:bodyPr>
          <a:p>
            <a:pPr marL="482040" indent="-435240">
              <a:lnSpc>
                <a:spcPts val="2625"/>
              </a:lnSpc>
              <a:spcBef>
                <a:spcPts val="1925"/>
              </a:spcBef>
              <a:buNone/>
              <a:tabLst>
                <a:tab algn="l" pos="0"/>
              </a:tabLst>
            </a:pPr>
            <a:r>
              <a:rPr b="0" lang="en" sz="2200" spc="-1" strike="noStrike">
                <a:solidFill>
                  <a:srgbClr val="000000"/>
                </a:solidFill>
                <a:latin typeface="Arial"/>
              </a:rPr>
              <a:t>Write a program that executes an executable whose filename is inserted as an argument on the command line and waits for termination.</a:t>
            </a:r>
            <a:endParaRPr b="0" lang="en-GB" sz="2200" spc="-1" strike="noStrike">
              <a:latin typeface="Arial"/>
            </a:endParaRPr>
          </a:p>
          <a:p>
            <a:pPr marL="482040" indent="-435240" algn="just">
              <a:lnSpc>
                <a:spcPts val="2625"/>
              </a:lnSpc>
              <a:spcBef>
                <a:spcPts val="2098"/>
              </a:spcBef>
              <a:buNone/>
              <a:tabLst>
                <a:tab algn="l" pos="0"/>
              </a:tabLst>
            </a:pPr>
            <a:r>
              <a:rPr b="0" lang="en" sz="2200" spc="-1" strike="noStrike">
                <a:solidFill>
                  <a:srgbClr val="000000"/>
                </a:solidFill>
                <a:latin typeface="Arial"/>
              </a:rPr>
              <a:t>Optionally, support the </a:t>
            </a:r>
            <a:r>
              <a:rPr b="1" lang="en" sz="2200" spc="-1" strike="noStrike">
                <a:solidFill>
                  <a:srgbClr val="000000"/>
                </a:solidFill>
                <a:latin typeface="Courier New"/>
              </a:rPr>
              <a:t>$PATH </a:t>
            </a:r>
            <a:r>
              <a:rPr b="0" lang="en" sz="2200" spc="-1" strike="noStrike">
                <a:solidFill>
                  <a:srgbClr val="000000"/>
                </a:solidFill>
                <a:latin typeface="Arial"/>
              </a:rPr>
              <a:t>environment variable</a:t>
            </a:r>
            <a:endParaRPr b="0" lang="en-GB" sz="2200" spc="-1" strike="noStrike">
              <a:latin typeface="Arial"/>
            </a:endParaRPr>
          </a:p>
        </p:txBody>
      </p:sp>
      <p:sp>
        <p:nvSpPr>
          <p:cNvPr id="228" name="PlaceHolder 2"/>
          <p:cNvSpPr>
            <a:spLocks noGrp="1"/>
          </p:cNvSpPr>
          <p:nvPr>
            <p:ph type="title"/>
          </p:nvPr>
        </p:nvSpPr>
        <p:spPr>
          <a:xfrm>
            <a:off x="3134160" y="479520"/>
            <a:ext cx="427752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Exerc</a:t>
            </a:r>
            <a:r>
              <a:rPr b="1" lang="en" sz="2400" spc="-1" strike="noStrike">
                <a:solidFill>
                  <a:srgbClr val="000000"/>
                </a:solidFill>
                <a:latin typeface="Arial Black"/>
              </a:rPr>
              <a:t>ise 1</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29" name="PlaceHolder 1"/>
          <p:cNvSpPr>
            <a:spLocks noGrp="1"/>
          </p:cNvSpPr>
          <p:nvPr>
            <p:ph/>
          </p:nvPr>
        </p:nvSpPr>
        <p:spPr>
          <a:xfrm>
            <a:off x="356040" y="1368000"/>
            <a:ext cx="9978120" cy="541296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200" spc="-1" strike="noStrike">
                <a:solidFill>
                  <a:srgbClr val="000000"/>
                </a:solidFill>
                <a:latin typeface="Courier New"/>
              </a:rPr>
              <a:t>int system(char* command);</a:t>
            </a:r>
            <a:endParaRPr b="0" lang="en-GB" sz="2200" spc="-1" strike="noStrike">
              <a:latin typeface="Arial"/>
            </a:endParaRPr>
          </a:p>
          <a:p>
            <a:pPr marL="380880" indent="-380880">
              <a:lnSpc>
                <a:spcPts val="2625"/>
              </a:lnSpc>
              <a:spcBef>
                <a:spcPts val="2098"/>
              </a:spcBef>
              <a:buNone/>
              <a:tabLst>
                <a:tab algn="l" pos="0"/>
              </a:tabLst>
            </a:pPr>
            <a:r>
              <a:rPr b="0" lang="en" sz="2200" spc="-1" strike="noStrike">
                <a:solidFill>
                  <a:srgbClr val="000000"/>
                </a:solidFill>
                <a:latin typeface="Arial"/>
              </a:rPr>
              <a:t>Executes a command, waiting for it to terminate</a:t>
            </a:r>
            <a:endParaRPr b="0" lang="en-GB" sz="2200" spc="-1" strike="noStrike">
              <a:latin typeface="Arial"/>
            </a:endParaRPr>
          </a:p>
          <a:p>
            <a:pPr marL="380880" indent="-380880">
              <a:lnSpc>
                <a:spcPts val="2625"/>
              </a:lnSpc>
              <a:spcBef>
                <a:spcPts val="2098"/>
              </a:spcBef>
              <a:buNone/>
              <a:tabLst>
                <a:tab algn="l" pos="0"/>
              </a:tabLst>
            </a:pPr>
            <a:r>
              <a:rPr b="0" lang="en" sz="2200" spc="-1" strike="noStrike">
                <a:solidFill>
                  <a:srgbClr val="000000"/>
                </a:solidFill>
                <a:latin typeface="Arial"/>
              </a:rPr>
              <a:t>It is a function of the standard library defined in ANSI C (therefore it is not a system call, even if it performs a function similar to </a:t>
            </a:r>
            <a:r>
              <a:rPr b="1" lang="en" sz="2200" spc="-1" strike="noStrike">
                <a:solidFill>
                  <a:srgbClr val="000000"/>
                </a:solidFill>
                <a:latin typeface="Courier New"/>
              </a:rPr>
              <a:t>fork+exec </a:t>
            </a:r>
            <a:r>
              <a:rPr b="0" lang="en" sz="2200" spc="-1" strike="noStrike">
                <a:solidFill>
                  <a:srgbClr val="000000"/>
                </a:solidFill>
                <a:latin typeface="Arial"/>
              </a:rPr>
              <a:t>)</a:t>
            </a:r>
            <a:endParaRPr b="0" lang="en-GB" sz="2200" spc="-1" strike="noStrike">
              <a:latin typeface="Arial"/>
            </a:endParaRPr>
          </a:p>
          <a:p>
            <a:pPr marL="380880" indent="-380880">
              <a:lnSpc>
                <a:spcPts val="2625"/>
              </a:lnSpc>
              <a:spcBef>
                <a:spcPts val="2098"/>
              </a:spcBef>
              <a:buNone/>
              <a:tabLst>
                <a:tab algn="l" pos="0"/>
              </a:tabLst>
            </a:pPr>
            <a:r>
              <a:rPr b="0" lang="en" sz="2200" spc="-1" strike="noStrike">
                <a:solidFill>
                  <a:srgbClr val="000000"/>
                </a:solidFill>
                <a:latin typeface="Arial"/>
              </a:rPr>
              <a:t>Its way of operating is highly system dependent; typically calls </a:t>
            </a:r>
            <a:r>
              <a:rPr b="1" lang="en" sz="2200" spc="-1" strike="noStrike">
                <a:solidFill>
                  <a:srgbClr val="000000"/>
                </a:solidFill>
                <a:latin typeface="Courier New"/>
              </a:rPr>
              <a:t>/bin/sh -c command</a:t>
            </a:r>
            <a:endParaRPr b="0" lang="en-GB" sz="2200" spc="-1" strike="noStrike">
              <a:latin typeface="Arial"/>
            </a:endParaRPr>
          </a:p>
          <a:p>
            <a:pPr marL="380880" indent="-380880">
              <a:lnSpc>
                <a:spcPts val="2625"/>
              </a:lnSpc>
              <a:spcBef>
                <a:spcPts val="2098"/>
              </a:spcBef>
              <a:buNone/>
              <a:tabLst>
                <a:tab algn="l" pos="0"/>
              </a:tabLst>
            </a:pPr>
            <a:r>
              <a:rPr b="0" lang="en" sz="2200" spc="-1" strike="noStrike">
                <a:solidFill>
                  <a:srgbClr val="000000"/>
                </a:solidFill>
                <a:latin typeface="Arial"/>
              </a:rPr>
              <a:t>It is not defined in POSIX.1, because it is not an interface to the operating system, but it is defined in POSIX.2</a:t>
            </a:r>
            <a:endParaRPr b="0" lang="en-GB" sz="2200" spc="-1" strike="noStrike">
              <a:latin typeface="Arial"/>
            </a:endParaRPr>
          </a:p>
        </p:txBody>
      </p:sp>
      <p:sp>
        <p:nvSpPr>
          <p:cNvPr id="230" name="PlaceHolder 2"/>
          <p:cNvSpPr>
            <a:spLocks noGrp="1"/>
          </p:cNvSpPr>
          <p:nvPr>
            <p:ph type="title"/>
          </p:nvPr>
        </p:nvSpPr>
        <p:spPr>
          <a:xfrm>
            <a:off x="3134160" y="479520"/>
            <a:ext cx="427752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T</a:t>
            </a:r>
            <a:r>
              <a:rPr b="1" lang="en" sz="2400" spc="-1" strike="noStrike">
                <a:solidFill>
                  <a:srgbClr val="000000"/>
                </a:solidFill>
                <a:latin typeface="Arial Black"/>
              </a:rPr>
              <a:t>h</a:t>
            </a:r>
            <a:r>
              <a:rPr b="1" lang="en" sz="2400" spc="-1" strike="noStrike">
                <a:solidFill>
                  <a:srgbClr val="000000"/>
                </a:solidFill>
                <a:latin typeface="Arial Black"/>
              </a:rPr>
              <a:t>e</a:t>
            </a:r>
            <a:r>
              <a:rPr b="1" lang="en" sz="2400" spc="-1" strike="noStrike">
                <a:solidFill>
                  <a:srgbClr val="000000"/>
                </a:solidFill>
                <a:latin typeface="Arial Black"/>
              </a:rPr>
              <a:t> </a:t>
            </a:r>
            <a:r>
              <a:rPr b="1" lang="en" sz="2400" spc="-1" strike="noStrike">
                <a:solidFill>
                  <a:srgbClr val="000000"/>
                </a:solidFill>
                <a:latin typeface="Courier New"/>
              </a:rPr>
              <a:t>s</a:t>
            </a:r>
            <a:r>
              <a:rPr b="1" lang="en" sz="2400" spc="-1" strike="noStrike">
                <a:solidFill>
                  <a:srgbClr val="000000"/>
                </a:solidFill>
                <a:latin typeface="Courier New"/>
              </a:rPr>
              <a:t>y</a:t>
            </a:r>
            <a:r>
              <a:rPr b="1" lang="en" sz="2400" spc="-1" strike="noStrike">
                <a:solidFill>
                  <a:srgbClr val="000000"/>
                </a:solidFill>
                <a:latin typeface="Courier New"/>
              </a:rPr>
              <a:t>s</a:t>
            </a:r>
            <a:r>
              <a:rPr b="1" lang="en" sz="2400" spc="-1" strike="noStrike">
                <a:solidFill>
                  <a:srgbClr val="000000"/>
                </a:solidFill>
                <a:latin typeface="Courier New"/>
              </a:rPr>
              <a:t>t</a:t>
            </a:r>
            <a:r>
              <a:rPr b="1" lang="en" sz="2400" spc="-1" strike="noStrike">
                <a:solidFill>
                  <a:srgbClr val="000000"/>
                </a:solidFill>
                <a:latin typeface="Courier New"/>
              </a:rPr>
              <a:t>e</a:t>
            </a:r>
            <a:r>
              <a:rPr b="1" lang="en" sz="2400" spc="-1" strike="noStrike">
                <a:solidFill>
                  <a:srgbClr val="000000"/>
                </a:solidFill>
                <a:latin typeface="Courier New"/>
              </a:rPr>
              <a:t>m</a:t>
            </a:r>
            <a:r>
              <a:rPr b="1" lang="en" sz="2400" spc="-1" strike="noStrike">
                <a:solidFill>
                  <a:srgbClr val="000000"/>
                </a:solidFill>
                <a:latin typeface="Courier New"/>
              </a:rPr>
              <a:t> </a:t>
            </a:r>
            <a:r>
              <a:rPr b="1" lang="en" sz="2400" spc="-1" strike="noStrike">
                <a:solidFill>
                  <a:srgbClr val="000000"/>
                </a:solidFill>
                <a:latin typeface="Courier New"/>
              </a:rPr>
              <a:t>f</a:t>
            </a:r>
            <a:r>
              <a:rPr b="1" lang="en" sz="2400" spc="-1" strike="noStrike">
                <a:solidFill>
                  <a:srgbClr val="000000"/>
                </a:solidFill>
                <a:latin typeface="Courier New"/>
              </a:rPr>
              <a:t>u</a:t>
            </a:r>
            <a:r>
              <a:rPr b="1" lang="en" sz="2400" spc="-1" strike="noStrike">
                <a:solidFill>
                  <a:srgbClr val="000000"/>
                </a:solidFill>
                <a:latin typeface="Courier New"/>
              </a:rPr>
              <a:t>n</a:t>
            </a:r>
            <a:r>
              <a:rPr b="1" lang="en" sz="2400" spc="-1" strike="noStrike">
                <a:solidFill>
                  <a:srgbClr val="000000"/>
                </a:solidFill>
                <a:latin typeface="Courier New"/>
              </a:rPr>
              <a:t>c</a:t>
            </a:r>
            <a:r>
              <a:rPr b="1" lang="en" sz="2400" spc="-1" strike="noStrike">
                <a:solidFill>
                  <a:srgbClr val="000000"/>
                </a:solidFill>
                <a:latin typeface="Courier New"/>
              </a:rPr>
              <a:t>t</a:t>
            </a:r>
            <a:r>
              <a:rPr b="1" lang="en" sz="2400" spc="-1" strike="noStrike">
                <a:solidFill>
                  <a:srgbClr val="000000"/>
                </a:solidFill>
                <a:latin typeface="Courier New"/>
              </a:rPr>
              <a:t>i</a:t>
            </a:r>
            <a:r>
              <a:rPr b="1" lang="en" sz="2400" spc="-1" strike="noStrike">
                <a:solidFill>
                  <a:srgbClr val="000000"/>
                </a:solidFill>
                <a:latin typeface="Courier New"/>
              </a:rPr>
              <a:t>o</a:t>
            </a:r>
            <a:r>
              <a:rPr b="1" lang="en" sz="2400" spc="-1" strike="noStrike">
                <a:solidFill>
                  <a:srgbClr val="000000"/>
                </a:solidFill>
                <a:latin typeface="Courier New"/>
              </a:rPr>
              <a:t>n</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PlaceHolder 1"/>
          <p:cNvSpPr>
            <a:spLocks noGrp="1"/>
          </p:cNvSpPr>
          <p:nvPr>
            <p:ph/>
          </p:nvPr>
        </p:nvSpPr>
        <p:spPr>
          <a:xfrm>
            <a:off x="253440" y="1117080"/>
            <a:ext cx="9978120" cy="5996160"/>
          </a:xfrm>
          <a:prstGeom prst="rect">
            <a:avLst/>
          </a:prstGeom>
          <a:noFill/>
          <a:ln w="0">
            <a:noFill/>
          </a:ln>
        </p:spPr>
        <p:txBody>
          <a:bodyPr lIns="90000" rIns="90000" tIns="46800" bIns="46800" anchor="t">
            <a:noAutofit/>
          </a:bodyPr>
          <a:p>
            <a:pPr marL="379080" indent="-379080">
              <a:lnSpc>
                <a:spcPts val="2625"/>
              </a:lnSpc>
              <a:spcBef>
                <a:spcPts val="964"/>
              </a:spcBef>
              <a:buNone/>
              <a:tabLst>
                <a:tab algn="l" pos="0"/>
              </a:tabLst>
            </a:pPr>
            <a:r>
              <a:rPr b="0" lang="en" sz="2200" spc="-1" strike="noStrike">
                <a:solidFill>
                  <a:srgbClr val="000000"/>
                </a:solidFill>
                <a:latin typeface="Arial"/>
                <a:ea typeface="LCMSS8"/>
              </a:rPr>
              <a:t>The environment of a process is a collection of strings (terminated by </a:t>
            </a:r>
            <a:r>
              <a:rPr b="0" lang="en" sz="2200" spc="-1" strike="noStrike">
                <a:solidFill>
                  <a:srgbClr val="000000"/>
                </a:solidFill>
                <a:latin typeface="Arial"/>
                <a:ea typeface="CMTT8"/>
              </a:rPr>
              <a:t>\0 </a:t>
            </a:r>
            <a:r>
              <a:rPr b="0" lang="en" sz="2200" spc="-1" strike="noStrike">
                <a:solidFill>
                  <a:srgbClr val="000000"/>
                </a:solidFill>
                <a:latin typeface="Arial"/>
                <a:ea typeface="LCMSS8"/>
              </a:rPr>
              <a:t>).</a:t>
            </a: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Arial"/>
                <a:ea typeface="LCMSS8"/>
              </a:rPr>
              <a:t>An environment is represented by an array of character pointers terminated </a:t>
            </a:r>
            <a:r>
              <a:rPr b="0" lang="en" sz="2200" spc="-1" strike="noStrike">
                <a:solidFill>
                  <a:srgbClr val="000000"/>
                </a:solidFill>
                <a:latin typeface="Arial"/>
                <a:ea typeface="CMSY8"/>
              </a:rPr>
              <a:t>by a null pointer.</a:t>
            </a: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Arial"/>
                <a:ea typeface="LCMSS8"/>
              </a:rPr>
              <a:t>Each pointer (other than the null one) points to a string of the form: </a:t>
            </a:r>
            <a:r>
              <a:rPr b="0" lang="en" sz="2200" spc="-1" strike="noStrike">
                <a:solidFill>
                  <a:srgbClr val="000000"/>
                </a:solidFill>
                <a:latin typeface="Arial"/>
                <a:ea typeface="CMSY8"/>
              </a:rPr>
              <a:t>identifier = value</a:t>
            </a: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Arial"/>
                <a:ea typeface="LCMSS8"/>
              </a:rPr>
              <a:t>To access the environment from a C program, simply add the </a:t>
            </a:r>
            <a:r>
              <a:rPr b="1" lang="en" sz="2200" spc="-1" strike="noStrike">
                <a:solidFill>
                  <a:srgbClr val="000000"/>
                </a:solidFill>
                <a:latin typeface="Courier New"/>
                <a:ea typeface="CMTT8"/>
              </a:rPr>
              <a:t>envp parameter</a:t>
            </a:r>
            <a:r>
              <a:rPr b="0" lang="en" sz="2200" spc="-1" strike="noStrike">
                <a:solidFill>
                  <a:srgbClr val="000000"/>
                </a:solidFill>
                <a:latin typeface="Arial"/>
                <a:ea typeface="CMTT8"/>
              </a:rPr>
              <a:t> </a:t>
            </a:r>
            <a:r>
              <a:rPr b="0" lang="en" sz="2200" spc="-1" strike="noStrike">
                <a:solidFill>
                  <a:srgbClr val="000000"/>
                </a:solidFill>
                <a:latin typeface="Arial"/>
                <a:ea typeface="LCMSS8"/>
              </a:rPr>
              <a:t>to those of the main:</a:t>
            </a:r>
            <a:endParaRPr b="0" lang="en-GB" sz="2200" spc="-1" strike="noStrike">
              <a:latin typeface="Arial"/>
            </a:endParaRPr>
          </a:p>
          <a:p>
            <a:pPr marL="950760" indent="-379440">
              <a:lnSpc>
                <a:spcPct val="118000"/>
              </a:lnSpc>
              <a:spcBef>
                <a:spcPts val="14"/>
              </a:spcBef>
              <a:buNone/>
              <a:tabLst>
                <a:tab algn="l" pos="0"/>
              </a:tabLst>
            </a:pPr>
            <a:r>
              <a:rPr b="0" lang="en" sz="2000" spc="-1" strike="noStrike">
                <a:solidFill>
                  <a:srgbClr val="000000"/>
                </a:solidFill>
                <a:latin typeface="Courier New"/>
                <a:ea typeface="HG Mincho Light J"/>
              </a:rPr>
              <a:t>/* showmyenv */</a:t>
            </a:r>
            <a:endParaRPr b="0" lang="en-GB" sz="2000" spc="-1" strike="noStrike">
              <a:latin typeface="Arial"/>
            </a:endParaRPr>
          </a:p>
          <a:p>
            <a:pPr marL="950760" indent="-379440">
              <a:lnSpc>
                <a:spcPct val="118000"/>
              </a:lnSpc>
              <a:spcBef>
                <a:spcPts val="14"/>
              </a:spcBef>
              <a:buNone/>
              <a:tabLst>
                <a:tab algn="l" pos="0"/>
              </a:tabLst>
            </a:pPr>
            <a:r>
              <a:rPr b="0" lang="en" sz="2000" spc="-1" strike="noStrike">
                <a:solidFill>
                  <a:srgbClr val="000000"/>
                </a:solidFill>
                <a:latin typeface="Courier New"/>
                <a:ea typeface="HG Mincho Light J"/>
              </a:rPr>
              <a:t>#include &lt;stdio.h&gt;</a:t>
            </a:r>
            <a:endParaRPr b="0" lang="en-GB" sz="2000" spc="-1" strike="noStrike">
              <a:latin typeface="Arial"/>
            </a:endParaRPr>
          </a:p>
          <a:p>
            <a:pPr marL="950760" indent="-379440">
              <a:lnSpc>
                <a:spcPct val="118000"/>
              </a:lnSpc>
              <a:spcBef>
                <a:spcPts val="14"/>
              </a:spcBef>
              <a:buNone/>
              <a:tabLst>
                <a:tab algn="l" pos="0"/>
              </a:tabLst>
            </a:pPr>
            <a:r>
              <a:rPr b="0" lang="en" sz="2000" spc="-1" strike="noStrike">
                <a:solidFill>
                  <a:srgbClr val="000000"/>
                </a:solidFill>
                <a:latin typeface="Courier New"/>
                <a:ea typeface="HG Mincho Light J"/>
              </a:rPr>
              <a:t>main(int argc, char **argv, char **envp)</a:t>
            </a:r>
            <a:endParaRPr b="0" lang="en-GB" sz="2000" spc="-1" strike="noStrike">
              <a:latin typeface="Arial"/>
            </a:endParaRPr>
          </a:p>
          <a:p>
            <a:pPr marL="950760" indent="-379440">
              <a:lnSpc>
                <a:spcPct val="118000"/>
              </a:lnSpc>
              <a:spcBef>
                <a:spcPts val="14"/>
              </a:spcBef>
              <a:buNone/>
              <a:tabLst>
                <a:tab algn="l" pos="0"/>
              </a:tabLst>
            </a:pPr>
            <a:r>
              <a:rPr b="0" lang="en" sz="2000" spc="-1" strike="noStrike">
                <a:solidFill>
                  <a:srgbClr val="000000"/>
                </a:solidFill>
                <a:latin typeface="Courier New"/>
                <a:ea typeface="HG Mincho Light J"/>
              </a:rPr>
              <a:t>{</a:t>
            </a:r>
            <a:endParaRPr b="0" lang="en-GB" sz="2000" spc="-1" strike="noStrike">
              <a:latin typeface="Arial"/>
            </a:endParaRPr>
          </a:p>
          <a:p>
            <a:pPr marL="1371600" indent="-228600">
              <a:lnSpc>
                <a:spcPct val="118000"/>
              </a:lnSpc>
              <a:buNone/>
              <a:tabLst>
                <a:tab algn="l" pos="0"/>
              </a:tabLst>
            </a:pPr>
            <a:r>
              <a:rPr b="0" lang="en" sz="2000" spc="-1" strike="noStrike">
                <a:solidFill>
                  <a:srgbClr val="000000"/>
                </a:solidFill>
                <a:latin typeface="Courier New"/>
                <a:ea typeface="HG Mincho Light J"/>
              </a:rPr>
              <a:t>while(*envp)</a:t>
            </a:r>
            <a:endParaRPr b="0" lang="en-GB" sz="2000" spc="-1" strike="noStrike">
              <a:latin typeface="Arial"/>
            </a:endParaRPr>
          </a:p>
          <a:p>
            <a:pPr marL="1371600" indent="-228600">
              <a:lnSpc>
                <a:spcPct val="118000"/>
              </a:lnSpc>
              <a:buNone/>
              <a:tabLst>
                <a:tab algn="l" pos="0"/>
              </a:tabLst>
            </a:pPr>
            <a:r>
              <a:rPr b="0" lang="en" sz="2000" spc="-1" strike="noStrike">
                <a:solidFill>
                  <a:srgbClr val="000000"/>
                </a:solidFill>
                <a:latin typeface="Courier New"/>
                <a:ea typeface="HG Mincho Light J"/>
              </a:rPr>
              <a:t>printf("%s\n",*envp++);</a:t>
            </a:r>
            <a:endParaRPr b="0" lang="en-GB" sz="2000" spc="-1" strike="noStrike">
              <a:latin typeface="Arial"/>
            </a:endParaRPr>
          </a:p>
          <a:p>
            <a:pPr marL="950760" indent="-379440">
              <a:lnSpc>
                <a:spcPct val="118000"/>
              </a:lnSpc>
              <a:spcBef>
                <a:spcPts val="14"/>
              </a:spcBef>
              <a:buNone/>
              <a:tabLst>
                <a:tab algn="l" pos="0"/>
              </a:tabLst>
            </a:pPr>
            <a:r>
              <a:rPr b="0" lang="en" sz="2000" spc="-1" strike="noStrike">
                <a:solidFill>
                  <a:srgbClr val="000000"/>
                </a:solidFill>
                <a:latin typeface="Courier New"/>
                <a:ea typeface="HG Mincho Light J"/>
              </a:rPr>
              <a:t>}</a:t>
            </a:r>
            <a:endParaRPr b="0" lang="en-GB" sz="20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Arial"/>
                <a:ea typeface="LCMSS8"/>
              </a:rPr>
              <a:t>or use the following global variable:  </a:t>
            </a:r>
            <a:r>
              <a:rPr b="1" lang="en" sz="2200" spc="-1" strike="noStrike">
                <a:solidFill>
                  <a:srgbClr val="000000"/>
                </a:solidFill>
                <a:latin typeface="Courier New"/>
                <a:ea typeface="LCMSS8"/>
              </a:rPr>
              <a:t>extern char **environ;</a:t>
            </a:r>
            <a:endParaRPr b="0" lang="en-GB" sz="2200" spc="-1" strike="noStrike">
              <a:latin typeface="Arial"/>
            </a:endParaRPr>
          </a:p>
        </p:txBody>
      </p:sp>
      <p:sp>
        <p:nvSpPr>
          <p:cNvPr id="232" name="PlaceHolder 2"/>
          <p:cNvSpPr>
            <a:spLocks noGrp="1"/>
          </p:cNvSpPr>
          <p:nvPr>
            <p:ph type="title"/>
          </p:nvPr>
        </p:nvSpPr>
        <p:spPr>
          <a:xfrm>
            <a:off x="2160000" y="479520"/>
            <a:ext cx="59392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The </a:t>
            </a:r>
            <a:r>
              <a:rPr b="1" lang="en" sz="2400" spc="-1" strike="noStrike">
                <a:solidFill>
                  <a:srgbClr val="000000"/>
                </a:solidFill>
                <a:latin typeface="Arial Black"/>
              </a:rPr>
              <a:t>envir</a:t>
            </a:r>
            <a:r>
              <a:rPr b="1" lang="en" sz="2400" spc="-1" strike="noStrike">
                <a:solidFill>
                  <a:srgbClr val="000000"/>
                </a:solidFill>
                <a:latin typeface="Arial Black"/>
              </a:rPr>
              <a:t>onme</a:t>
            </a:r>
            <a:r>
              <a:rPr b="1" lang="en" sz="2400" spc="-1" strike="noStrike">
                <a:solidFill>
                  <a:srgbClr val="000000"/>
                </a:solidFill>
                <a:latin typeface="Arial Black"/>
              </a:rPr>
              <a:t>nt of </a:t>
            </a:r>
            <a:r>
              <a:rPr b="1" lang="en" sz="2400" spc="-1" strike="noStrike">
                <a:solidFill>
                  <a:srgbClr val="000000"/>
                </a:solidFill>
                <a:latin typeface="Arial Black"/>
              </a:rPr>
              <a:t>a </a:t>
            </a:r>
            <a:r>
              <a:rPr b="1" lang="en" sz="2400" spc="-1" strike="noStrike">
                <a:solidFill>
                  <a:srgbClr val="000000"/>
                </a:solidFill>
                <a:latin typeface="Arial Black"/>
              </a:rPr>
              <a:t>proce</a:t>
            </a:r>
            <a:r>
              <a:rPr b="1" lang="en" sz="2400" spc="-1" strike="noStrike">
                <a:solidFill>
                  <a:srgbClr val="000000"/>
                </a:solidFill>
                <a:latin typeface="Arial Black"/>
              </a:rPr>
              <a:t>ss - I</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3" name="PlaceHolder 1"/>
          <p:cNvSpPr>
            <a:spLocks noGrp="1"/>
          </p:cNvSpPr>
          <p:nvPr>
            <p:ph/>
          </p:nvPr>
        </p:nvSpPr>
        <p:spPr>
          <a:xfrm>
            <a:off x="181440" y="1225080"/>
            <a:ext cx="9978120" cy="4755600"/>
          </a:xfrm>
          <a:prstGeom prst="rect">
            <a:avLst/>
          </a:prstGeom>
          <a:noFill/>
          <a:ln w="0">
            <a:noFill/>
          </a:ln>
        </p:spPr>
        <p:txBody>
          <a:bodyPr lIns="90000" rIns="90000" tIns="46800" bIns="46800" anchor="t">
            <a:noAutofit/>
          </a:bodyPr>
          <a:p>
            <a:pPr marL="379080" indent="-379080">
              <a:lnSpc>
                <a:spcPts val="2625"/>
              </a:lnSpc>
              <a:spcBef>
                <a:spcPts val="2098"/>
              </a:spcBef>
              <a:buNone/>
              <a:tabLst>
                <a:tab algn="l" pos="0"/>
              </a:tabLst>
            </a:pPr>
            <a:r>
              <a:rPr b="0" lang="en" sz="2200" spc="-1" strike="noStrike">
                <a:solidFill>
                  <a:srgbClr val="000000"/>
                </a:solidFill>
                <a:latin typeface="Arial"/>
                <a:ea typeface="LCMSS8"/>
              </a:rPr>
              <a:t>The default environment of a process is the same as that of the parent process.</a:t>
            </a:r>
            <a:endParaRPr b="0" lang="en-GB" sz="2200" spc="-1" strike="noStrike">
              <a:latin typeface="Arial"/>
            </a:endParaRPr>
          </a:p>
          <a:p>
            <a:pPr marL="379080" indent="-379080">
              <a:lnSpc>
                <a:spcPts val="2625"/>
              </a:lnSpc>
              <a:spcBef>
                <a:spcPts val="2098"/>
              </a:spcBef>
              <a:buNone/>
              <a:tabLst>
                <a:tab algn="l" pos="0"/>
              </a:tabLst>
            </a:pPr>
            <a:r>
              <a:rPr b="0" lang="en" sz="2200" spc="-1" strike="noStrike">
                <a:solidFill>
                  <a:srgbClr val="000000"/>
                </a:solidFill>
                <a:latin typeface="Arial"/>
                <a:ea typeface="LCMSS8"/>
              </a:rPr>
              <a:t>To specify a new environment you need to use one of the following two variants of the </a:t>
            </a:r>
            <a:r>
              <a:rPr b="1" lang="en" sz="2200" spc="-1" strike="noStrike">
                <a:solidFill>
                  <a:srgbClr val="000000"/>
                </a:solidFill>
                <a:latin typeface="Courier New"/>
                <a:ea typeface="CMTT8"/>
              </a:rPr>
              <a:t>exec </a:t>
            </a:r>
            <a:r>
              <a:rPr b="0" lang="en" sz="2200" spc="-1" strike="noStrike">
                <a:solidFill>
                  <a:srgbClr val="000000"/>
                </a:solidFill>
                <a:latin typeface="Arial"/>
                <a:ea typeface="LCMSS8"/>
              </a:rPr>
              <a:t>family</a:t>
            </a:r>
            <a:r>
              <a:rPr b="0" lang="en" sz="2200" spc="-1" strike="noStrike">
                <a:solidFill>
                  <a:srgbClr val="000000"/>
                </a:solidFill>
                <a:latin typeface="Arial"/>
                <a:ea typeface="CMTT8"/>
              </a:rPr>
              <a:t>, storing the desired environment in </a:t>
            </a:r>
            <a:r>
              <a:rPr b="1" lang="en" sz="2200" spc="-1" strike="noStrike">
                <a:solidFill>
                  <a:srgbClr val="000000"/>
                </a:solidFill>
                <a:latin typeface="Courier New"/>
                <a:ea typeface="CMTT8"/>
              </a:rPr>
              <a:t>envp </a:t>
            </a:r>
            <a:r>
              <a:rPr b="0" lang="en" sz="2200" spc="-1" strike="noStrike">
                <a:solidFill>
                  <a:srgbClr val="000000"/>
                </a:solidFill>
                <a:latin typeface="Arial"/>
                <a:ea typeface="LCMSS8"/>
              </a:rPr>
              <a:t>:</a:t>
            </a:r>
            <a:endParaRPr b="0" lang="en-GB" sz="2200" spc="-1" strike="noStrike">
              <a:latin typeface="Arial"/>
            </a:endParaRPr>
          </a:p>
          <a:p>
            <a:pPr marL="950760" indent="-379440">
              <a:lnSpc>
                <a:spcPct val="118000"/>
              </a:lnSpc>
              <a:spcBef>
                <a:spcPts val="1148"/>
              </a:spcBef>
              <a:buNone/>
              <a:tabLst>
                <a:tab algn="l" pos="0"/>
              </a:tabLst>
            </a:pPr>
            <a:r>
              <a:rPr b="1" lang="en" sz="2200" spc="-1" strike="noStrike">
                <a:solidFill>
                  <a:srgbClr val="000000"/>
                </a:solidFill>
                <a:latin typeface="Courier New"/>
                <a:ea typeface="CMTT8"/>
              </a:rPr>
              <a:t>execle(path, arg0, arg1, ..., argn, (char *)0, envp);</a:t>
            </a:r>
            <a:endParaRPr b="0" lang="en-GB" sz="2200" spc="-1" strike="noStrike">
              <a:latin typeface="Arial"/>
            </a:endParaRPr>
          </a:p>
          <a:p>
            <a:pPr marL="950760" indent="-379440">
              <a:lnSpc>
                <a:spcPct val="118000"/>
              </a:lnSpc>
              <a:spcBef>
                <a:spcPts val="1148"/>
              </a:spcBef>
              <a:buNone/>
              <a:tabLst>
                <a:tab algn="l" pos="0"/>
              </a:tabLst>
            </a:pPr>
            <a:r>
              <a:rPr b="1" lang="en" sz="2200" spc="-1" strike="noStrike">
                <a:solidFill>
                  <a:srgbClr val="000000"/>
                </a:solidFill>
                <a:latin typeface="Courier New"/>
                <a:ea typeface="CMTT8"/>
              </a:rPr>
              <a:t>execve(path, argv, envp);</a:t>
            </a:r>
            <a:endParaRPr b="0" lang="en-GB" sz="2200" spc="-1" strike="noStrike">
              <a:latin typeface="Arial"/>
            </a:endParaRPr>
          </a:p>
        </p:txBody>
      </p:sp>
      <p:sp>
        <p:nvSpPr>
          <p:cNvPr id="234" name="PlaceHolder 2"/>
          <p:cNvSpPr>
            <a:spLocks noGrp="1"/>
          </p:cNvSpPr>
          <p:nvPr>
            <p:ph type="title"/>
          </p:nvPr>
        </p:nvSpPr>
        <p:spPr>
          <a:xfrm>
            <a:off x="2160000" y="479520"/>
            <a:ext cx="61192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The </a:t>
            </a:r>
            <a:r>
              <a:rPr b="1" lang="en" sz="2400" spc="-1" strike="noStrike">
                <a:solidFill>
                  <a:srgbClr val="000000"/>
                </a:solidFill>
                <a:latin typeface="Arial Black"/>
              </a:rPr>
              <a:t>env</a:t>
            </a:r>
            <a:r>
              <a:rPr b="1" lang="en" sz="2400" spc="-1" strike="noStrike">
                <a:solidFill>
                  <a:srgbClr val="000000"/>
                </a:solidFill>
                <a:latin typeface="Arial Black"/>
              </a:rPr>
              <a:t>iron</a:t>
            </a:r>
            <a:r>
              <a:rPr b="1" lang="en" sz="2400" spc="-1" strike="noStrike">
                <a:solidFill>
                  <a:srgbClr val="000000"/>
                </a:solidFill>
                <a:latin typeface="Arial Black"/>
              </a:rPr>
              <a:t>me</a:t>
            </a:r>
            <a:r>
              <a:rPr b="1" lang="en" sz="2400" spc="-1" strike="noStrike">
                <a:solidFill>
                  <a:srgbClr val="000000"/>
                </a:solidFill>
                <a:latin typeface="Arial Black"/>
              </a:rPr>
              <a:t>nt </a:t>
            </a:r>
            <a:r>
              <a:rPr b="1" lang="en" sz="2400" spc="-1" strike="noStrike">
                <a:solidFill>
                  <a:srgbClr val="000000"/>
                </a:solidFill>
                <a:latin typeface="Arial Black"/>
              </a:rPr>
              <a:t>of a </a:t>
            </a:r>
            <a:r>
              <a:rPr b="1" lang="en" sz="2400" spc="-1" strike="noStrike">
                <a:solidFill>
                  <a:srgbClr val="000000"/>
                </a:solidFill>
                <a:latin typeface="Arial Black"/>
              </a:rPr>
              <a:t>pro</a:t>
            </a:r>
            <a:r>
              <a:rPr b="1" lang="en" sz="2400" spc="-1" strike="noStrike">
                <a:solidFill>
                  <a:srgbClr val="000000"/>
                </a:solidFill>
                <a:latin typeface="Arial Black"/>
              </a:rPr>
              <a:t>ces</a:t>
            </a:r>
            <a:r>
              <a:rPr b="1" lang="en" sz="2400" spc="-1" strike="noStrike">
                <a:solidFill>
                  <a:srgbClr val="000000"/>
                </a:solidFill>
                <a:latin typeface="Arial Black"/>
              </a:rPr>
              <a:t>s - </a:t>
            </a:r>
            <a:r>
              <a:rPr b="1" lang="en" sz="2400" spc="-1" strike="noStrike">
                <a:solidFill>
                  <a:srgbClr val="000000"/>
                </a:solidFill>
                <a:latin typeface="Arial Black"/>
              </a:rPr>
              <a:t>II</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5" name="PlaceHolder 1"/>
          <p:cNvSpPr>
            <a:spLocks noGrp="1"/>
          </p:cNvSpPr>
          <p:nvPr>
            <p:ph/>
          </p:nvPr>
        </p:nvSpPr>
        <p:spPr>
          <a:xfrm>
            <a:off x="541440" y="1045080"/>
            <a:ext cx="9227520" cy="5844960"/>
          </a:xfrm>
          <a:prstGeom prst="rect">
            <a:avLst/>
          </a:prstGeom>
          <a:noFill/>
          <a:ln w="0">
            <a:noFill/>
          </a:ln>
        </p:spPr>
        <p:txBody>
          <a:bodyPr lIns="90000" rIns="90000" tIns="46800" bIns="46800" anchor="t">
            <a:noAutofit/>
          </a:bodyPr>
          <a:p>
            <a:pPr marL="379080" indent="-379080">
              <a:lnSpc>
                <a:spcPts val="2625"/>
              </a:lnSpc>
              <a:buNone/>
              <a:tabLst>
                <a:tab algn="l" pos="0"/>
              </a:tabLst>
            </a:pPr>
            <a:r>
              <a:rPr b="0" lang="en" sz="2000" spc="-1" strike="noStrike">
                <a:solidFill>
                  <a:srgbClr val="000000"/>
                </a:solidFill>
                <a:latin typeface="Courier New"/>
                <a:ea typeface="CMTT8"/>
              </a:rPr>
              <a:t>/* setmyenv */</a:t>
            </a:r>
            <a:endParaRPr b="0" lang="en-GB" sz="2000" spc="-1" strike="noStrike">
              <a:latin typeface="Arial"/>
            </a:endParaRPr>
          </a:p>
          <a:p>
            <a:pPr marL="379080" indent="-379080">
              <a:lnSpc>
                <a:spcPts val="2625"/>
              </a:lnSpc>
              <a:buNone/>
              <a:tabLst>
                <a:tab algn="l" pos="0"/>
              </a:tabLst>
            </a:pPr>
            <a:r>
              <a:rPr b="0" lang="en" sz="2000" spc="-1" strike="noStrike">
                <a:solidFill>
                  <a:srgbClr val="000000"/>
                </a:solidFill>
                <a:latin typeface="Courier New"/>
                <a:ea typeface="CMTT8"/>
              </a:rPr>
              <a:t>#include &lt;unistd.h&gt;</a:t>
            </a:r>
            <a:endParaRPr b="0" lang="en-GB" sz="2000" spc="-1" strike="noStrike">
              <a:latin typeface="Arial"/>
            </a:endParaRPr>
          </a:p>
          <a:p>
            <a:pPr marL="379080" indent="-379080">
              <a:lnSpc>
                <a:spcPts val="2625"/>
              </a:lnSpc>
              <a:buNone/>
              <a:tabLst>
                <a:tab algn="l" pos="0"/>
              </a:tabLst>
            </a:pPr>
            <a:r>
              <a:rPr b="0" lang="en" sz="2000" spc="-1" strike="noStrike">
                <a:solidFill>
                  <a:srgbClr val="000000"/>
                </a:solidFill>
                <a:latin typeface="Courier New"/>
                <a:ea typeface="CMTT8"/>
              </a:rPr>
              <a:t>#include &lt;stdio.h&gt;</a:t>
            </a:r>
            <a:endParaRPr b="0" lang="en-GB" sz="2000" spc="-1" strike="noStrike">
              <a:latin typeface="Arial"/>
            </a:endParaRPr>
          </a:p>
          <a:p>
            <a:pPr marL="379080" indent="-379080">
              <a:lnSpc>
                <a:spcPts val="2625"/>
              </a:lnSpc>
              <a:buNone/>
              <a:tabLst>
                <a:tab algn="l" pos="0"/>
              </a:tabLst>
            </a:pPr>
            <a:r>
              <a:rPr b="0" lang="en" sz="2000" spc="-1" strike="noStrike">
                <a:solidFill>
                  <a:srgbClr val="000000"/>
                </a:solidFill>
                <a:latin typeface="Courier New"/>
                <a:ea typeface="CMTT8"/>
              </a:rPr>
              <a:t>main()</a:t>
            </a:r>
            <a:endParaRPr b="0" lang="en-GB" sz="2000" spc="-1" strike="noStrike">
              <a:latin typeface="Arial"/>
            </a:endParaRPr>
          </a:p>
          <a:p>
            <a:pPr marL="379080" indent="-379080">
              <a:lnSpc>
                <a:spcPts val="2625"/>
              </a:lnSpc>
              <a:buNone/>
              <a:tabLst>
                <a:tab algn="l" pos="0"/>
              </a:tabLst>
            </a:pPr>
            <a:r>
              <a:rPr b="0" lang="en" sz="2000" spc="-1" strike="noStrike">
                <a:solidFill>
                  <a:srgbClr val="000000"/>
                </a:solidFill>
                <a:latin typeface="Courier New"/>
                <a:ea typeface="CMTT8"/>
              </a:rPr>
              <a:t>{ char *argv[2], *envp[3];</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argv[0] = "setmyenv";</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argv[1] = (char *)0;</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envp[0] = "var1=value1";</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envp[1] = "var2=value2";</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envp[2] = (char *)0;</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execve("./showmyenv", argv, envp);</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perror("execve failed");</a:t>
            </a:r>
            <a:endParaRPr b="0" lang="en-GB" sz="2000" spc="-1" strike="noStrike">
              <a:latin typeface="Arial"/>
            </a:endParaRPr>
          </a:p>
          <a:p>
            <a:pPr marL="379080" indent="-379080">
              <a:lnSpc>
                <a:spcPts val="2625"/>
              </a:lnSpc>
              <a:buNone/>
              <a:tabLst>
                <a:tab algn="l" pos="0"/>
              </a:tabLst>
            </a:pPr>
            <a:r>
              <a:rPr b="0" lang="en" sz="2000" spc="-1" strike="noStrike">
                <a:solidFill>
                  <a:srgbClr val="000000"/>
                </a:solidFill>
                <a:latin typeface="Courier New"/>
                <a:ea typeface="CMTT8"/>
              </a:rPr>
              <a:t>}</a:t>
            </a:r>
            <a:endParaRPr b="0" lang="en-GB" sz="2000" spc="-1" strike="noStrike">
              <a:latin typeface="Arial"/>
            </a:endParaRPr>
          </a:p>
          <a:p>
            <a:pPr marL="379080" indent="-379080">
              <a:lnSpc>
                <a:spcPts val="2625"/>
              </a:lnSpc>
              <a:spcBef>
                <a:spcPts val="113"/>
              </a:spcBef>
              <a:buNone/>
              <a:tabLst>
                <a:tab algn="l" pos="0"/>
              </a:tabLst>
            </a:pPr>
            <a:r>
              <a:rPr b="0" lang="en" sz="2200" spc="-1" strike="noStrike">
                <a:solidFill>
                  <a:srgbClr val="000000"/>
                </a:solidFill>
                <a:latin typeface="Arial"/>
                <a:ea typeface="CMTT8"/>
              </a:rPr>
              <a:t>Running the above code we obtain the following:</a:t>
            </a:r>
            <a:endParaRPr b="0" lang="en-GB" sz="2200" spc="-1" strike="noStrike">
              <a:latin typeface="Arial"/>
            </a:endParaRPr>
          </a:p>
          <a:p>
            <a:pPr marL="379080" indent="-379080">
              <a:lnSpc>
                <a:spcPts val="2625"/>
              </a:lnSpc>
              <a:buNone/>
              <a:tabLst>
                <a:tab algn="l" pos="0"/>
              </a:tabLst>
            </a:pPr>
            <a:r>
              <a:rPr b="1" lang="en" sz="2000" spc="-1" strike="noStrike">
                <a:solidFill>
                  <a:srgbClr val="000000"/>
                </a:solidFill>
                <a:latin typeface="Courier New"/>
                <a:ea typeface="CMTT8"/>
              </a:rPr>
              <a:t>$ ./setmyenv</a:t>
            </a:r>
            <a:endParaRPr b="0" lang="en-GB" sz="2000" spc="-1" strike="noStrike">
              <a:latin typeface="Arial"/>
            </a:endParaRPr>
          </a:p>
          <a:p>
            <a:pPr marL="379080" indent="-379080">
              <a:lnSpc>
                <a:spcPts val="2625"/>
              </a:lnSpc>
              <a:buNone/>
              <a:tabLst>
                <a:tab algn="l" pos="0"/>
              </a:tabLst>
            </a:pPr>
            <a:r>
              <a:rPr b="1" lang="en" sz="2000" spc="-1" strike="noStrike">
                <a:solidFill>
                  <a:srgbClr val="000000"/>
                </a:solidFill>
                <a:latin typeface="Courier New"/>
                <a:ea typeface="CMTT8"/>
              </a:rPr>
              <a:t>var1=value1</a:t>
            </a:r>
            <a:endParaRPr b="0" lang="en-GB" sz="2000" spc="-1" strike="noStrike">
              <a:latin typeface="Arial"/>
            </a:endParaRPr>
          </a:p>
          <a:p>
            <a:pPr marL="379080" indent="-379080">
              <a:lnSpc>
                <a:spcPts val="2625"/>
              </a:lnSpc>
              <a:buNone/>
              <a:tabLst>
                <a:tab algn="l" pos="0"/>
              </a:tabLst>
            </a:pPr>
            <a:r>
              <a:rPr b="1" lang="en" sz="2000" spc="-1" strike="noStrike">
                <a:solidFill>
                  <a:srgbClr val="000000"/>
                </a:solidFill>
                <a:latin typeface="Courier New"/>
                <a:ea typeface="CMTT8"/>
              </a:rPr>
              <a:t>var2=value2</a:t>
            </a:r>
            <a:endParaRPr b="0" lang="en-GB" sz="2000" spc="-1" strike="noStrike">
              <a:latin typeface="Arial"/>
            </a:endParaRPr>
          </a:p>
        </p:txBody>
      </p:sp>
      <p:sp>
        <p:nvSpPr>
          <p:cNvPr id="236" name="PlaceHolder 2"/>
          <p:cNvSpPr>
            <a:spLocks noGrp="1"/>
          </p:cNvSpPr>
          <p:nvPr>
            <p:ph type="title"/>
          </p:nvPr>
        </p:nvSpPr>
        <p:spPr>
          <a:xfrm>
            <a:off x="2124000" y="479520"/>
            <a:ext cx="61192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The </a:t>
            </a:r>
            <a:r>
              <a:rPr b="1" lang="en" sz="2400" spc="-1" strike="noStrike">
                <a:solidFill>
                  <a:srgbClr val="000000"/>
                </a:solidFill>
                <a:latin typeface="Arial Black"/>
              </a:rPr>
              <a:t>envi</a:t>
            </a:r>
            <a:r>
              <a:rPr b="1" lang="en" sz="2400" spc="-1" strike="noStrike">
                <a:solidFill>
                  <a:srgbClr val="000000"/>
                </a:solidFill>
                <a:latin typeface="Arial Black"/>
              </a:rPr>
              <a:t>ron</a:t>
            </a:r>
            <a:r>
              <a:rPr b="1" lang="en" sz="2400" spc="-1" strike="noStrike">
                <a:solidFill>
                  <a:srgbClr val="000000"/>
                </a:solidFill>
                <a:latin typeface="Arial Black"/>
              </a:rPr>
              <a:t>men</a:t>
            </a:r>
            <a:r>
              <a:rPr b="1" lang="en" sz="2400" spc="-1" strike="noStrike">
                <a:solidFill>
                  <a:srgbClr val="000000"/>
                </a:solidFill>
                <a:latin typeface="Arial Black"/>
              </a:rPr>
              <a:t>t of </a:t>
            </a:r>
            <a:r>
              <a:rPr b="1" lang="en" sz="2400" spc="-1" strike="noStrike">
                <a:solidFill>
                  <a:srgbClr val="000000"/>
                </a:solidFill>
                <a:latin typeface="Arial Black"/>
              </a:rPr>
              <a:t>a </a:t>
            </a:r>
            <a:r>
              <a:rPr b="1" lang="en" sz="2400" spc="-1" strike="noStrike">
                <a:solidFill>
                  <a:srgbClr val="000000"/>
                </a:solidFill>
                <a:latin typeface="Arial Black"/>
              </a:rPr>
              <a:t>proc</a:t>
            </a:r>
            <a:r>
              <a:rPr b="1" lang="en" sz="2400" spc="-1" strike="noStrike">
                <a:solidFill>
                  <a:srgbClr val="000000"/>
                </a:solidFill>
                <a:latin typeface="Arial Black"/>
              </a:rPr>
              <a:t>ess - </a:t>
            </a:r>
            <a:r>
              <a:rPr b="1" lang="en" sz="2400" spc="-1" strike="noStrike">
                <a:solidFill>
                  <a:srgbClr val="000000"/>
                </a:solidFill>
                <a:latin typeface="Arial Black"/>
              </a:rPr>
              <a:t>III</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7" name="PlaceHolder 1"/>
          <p:cNvSpPr>
            <a:spLocks noGrp="1"/>
          </p:cNvSpPr>
          <p:nvPr>
            <p:ph/>
          </p:nvPr>
        </p:nvSpPr>
        <p:spPr>
          <a:xfrm>
            <a:off x="217440" y="973080"/>
            <a:ext cx="9934920" cy="5970600"/>
          </a:xfrm>
          <a:prstGeom prst="rect">
            <a:avLst/>
          </a:prstGeom>
          <a:noFill/>
          <a:ln w="0">
            <a:noFill/>
          </a:ln>
        </p:spPr>
        <p:txBody>
          <a:bodyPr lIns="90000" rIns="90000" tIns="46800" bIns="46800" anchor="t">
            <a:noAutofit/>
          </a:bodyPr>
          <a:p>
            <a:pPr marL="379080" indent="-379080">
              <a:lnSpc>
                <a:spcPts val="2625"/>
              </a:lnSpc>
              <a:buNone/>
              <a:tabLst>
                <a:tab algn="l" pos="0"/>
              </a:tabLst>
            </a:pPr>
            <a:r>
              <a:rPr b="0" lang="en" sz="2200" spc="-1" strike="noStrike">
                <a:solidFill>
                  <a:srgbClr val="000000"/>
                </a:solidFill>
                <a:latin typeface="Arial"/>
                <a:ea typeface="CMTT8"/>
              </a:rPr>
              <a:t>There is a standard library function that allows you to search in</a:t>
            </a:r>
            <a:r>
              <a:rPr b="0" lang="en" sz="2200" spc="-1" strike="noStrike">
                <a:solidFill>
                  <a:srgbClr val="000000"/>
                </a:solidFill>
                <a:latin typeface="Arial"/>
                <a:ea typeface="LCMSS8"/>
              </a:rPr>
              <a:t> </a:t>
            </a:r>
            <a:r>
              <a:rPr b="1" lang="en" sz="2200" spc="-1" strike="noStrike">
                <a:solidFill>
                  <a:srgbClr val="000000"/>
                </a:solidFill>
                <a:latin typeface="Courier New"/>
                <a:ea typeface="CMTT8"/>
              </a:rPr>
              <a:t>environ </a:t>
            </a:r>
            <a:r>
              <a:rPr b="0" lang="en" sz="2200" spc="-1" strike="noStrike">
                <a:solidFill>
                  <a:srgbClr val="000000"/>
                </a:solidFill>
                <a:latin typeface="Arial"/>
                <a:ea typeface="CMTT8"/>
              </a:rPr>
              <a:t>the value corresponding to a specific environment variable:</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CMTT8"/>
              </a:rPr>
              <a:t>#include &lt;stdlib.h&gt;</a:t>
            </a:r>
            <a:endParaRPr b="0" lang="en-GB" sz="2200" spc="-1" strike="noStrike">
              <a:latin typeface="Arial"/>
            </a:endParaRPr>
          </a:p>
          <a:p>
            <a:pPr marL="950760" indent="-379440">
              <a:lnSpc>
                <a:spcPct val="118000"/>
              </a:lnSpc>
              <a:buNone/>
              <a:tabLst>
                <a:tab algn="l" pos="0"/>
              </a:tabLst>
            </a:pPr>
            <a:r>
              <a:rPr b="0" lang="en" sz="2200" spc="-1" strike="noStrike">
                <a:solidFill>
                  <a:srgbClr val="000000"/>
                </a:solidFill>
                <a:latin typeface="Courier New"/>
                <a:ea typeface="CMTT8"/>
              </a:rPr>
              <a:t>char *getenv(const char *name);</a:t>
            </a:r>
            <a:endParaRPr b="0" lang="en-GB" sz="2200" spc="-1" strike="noStrike">
              <a:latin typeface="Arial"/>
            </a:endParaRPr>
          </a:p>
          <a:p>
            <a:pPr marL="379080" indent="-379080">
              <a:lnSpc>
                <a:spcPts val="2625"/>
              </a:lnSpc>
              <a:buNone/>
              <a:tabLst>
                <a:tab algn="l" pos="0"/>
              </a:tabLst>
            </a:pPr>
            <a:endParaRPr b="0" lang="en-GB" sz="2200" spc="-1" strike="noStrike">
              <a:latin typeface="Arial"/>
            </a:endParaRPr>
          </a:p>
          <a:p>
            <a:pPr marL="379080" indent="-379080">
              <a:lnSpc>
                <a:spcPts val="2625"/>
              </a:lnSpc>
              <a:buNone/>
              <a:tabLst>
                <a:tab algn="l" pos="0"/>
              </a:tabLst>
            </a:pPr>
            <a:r>
              <a:rPr b="1" lang="en" sz="2200" spc="-1" strike="noStrike">
                <a:solidFill>
                  <a:srgbClr val="000000"/>
                </a:solidFill>
                <a:latin typeface="Courier New"/>
                <a:ea typeface="CMTT8"/>
              </a:rPr>
              <a:t>getenv </a:t>
            </a:r>
            <a:r>
              <a:rPr b="0" lang="en" sz="2200" spc="-1" strike="noStrike">
                <a:solidFill>
                  <a:srgbClr val="000000"/>
                </a:solidFill>
                <a:latin typeface="Arial"/>
                <a:ea typeface="CMTT8"/>
              </a:rPr>
              <a:t>takes as an argument the name of the variable to search for and returns </a:t>
            </a:r>
            <a:r>
              <a:rPr b="0" lang="en" sz="2200" spc="-1" strike="noStrike">
                <a:solidFill>
                  <a:srgbClr val="000000"/>
                </a:solidFill>
                <a:latin typeface="Arial"/>
                <a:ea typeface="LCMSS8"/>
              </a:rPr>
              <a:t>the pointer to the value (what is to the right of the </a:t>
            </a:r>
            <a:r>
              <a:rPr b="0" lang="en" sz="2200" spc="-1" strike="noStrike">
                <a:solidFill>
                  <a:srgbClr val="000000"/>
                </a:solidFill>
                <a:latin typeface="Arial"/>
                <a:ea typeface="CMTT8"/>
              </a:rPr>
              <a:t>= symbol) or NULL if it is not found:</a:t>
            </a:r>
            <a:endParaRPr b="0" lang="en-GB" sz="22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#include &lt;stdio.h&gt;</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#include &lt;stdlib.h&gt;</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main()</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a:t>
            </a:r>
            <a:endParaRPr b="0" lang="en-GB" sz="2000" spc="-1" strike="noStrike">
              <a:latin typeface="Arial"/>
            </a:endParaRPr>
          </a:p>
          <a:p>
            <a:pPr marL="1371600" indent="-228600">
              <a:lnSpc>
                <a:spcPct val="118000"/>
              </a:lnSpc>
              <a:buNone/>
              <a:tabLst>
                <a:tab algn="l" pos="0"/>
              </a:tabLst>
            </a:pPr>
            <a:r>
              <a:rPr b="0" lang="en" sz="2000" spc="-1" strike="noStrike">
                <a:solidFill>
                  <a:srgbClr val="000000"/>
                </a:solidFill>
                <a:latin typeface="Courier New"/>
                <a:ea typeface="CMTT8"/>
              </a:rPr>
              <a:t>printf("PATH=%s\n", getenv("PATH"));</a:t>
            </a:r>
            <a:endParaRPr b="0" lang="en-GB" sz="2000" spc="-1" strike="noStrike">
              <a:latin typeface="Arial"/>
            </a:endParaRPr>
          </a:p>
          <a:p>
            <a:pPr marL="950760" indent="-379440">
              <a:lnSpc>
                <a:spcPct val="118000"/>
              </a:lnSpc>
              <a:buNone/>
              <a:tabLst>
                <a:tab algn="l" pos="0"/>
              </a:tabLst>
            </a:pPr>
            <a:r>
              <a:rPr b="0" lang="en" sz="2000" spc="-1" strike="noStrike">
                <a:solidFill>
                  <a:srgbClr val="000000"/>
                </a:solidFill>
                <a:latin typeface="Courier New"/>
                <a:ea typeface="CMTT8"/>
              </a:rPr>
              <a:t>}</a:t>
            </a:r>
            <a:endParaRPr b="0" lang="en-GB" sz="2000" spc="-1" strike="noStrike">
              <a:latin typeface="Arial"/>
            </a:endParaRPr>
          </a:p>
          <a:p>
            <a:pPr marL="950760" indent="-379440">
              <a:lnSpc>
                <a:spcPct val="118000"/>
              </a:lnSpc>
              <a:buNone/>
              <a:tabLst>
                <a:tab algn="l" pos="0"/>
              </a:tabLst>
            </a:pPr>
            <a:endParaRPr b="0" lang="en-GB" sz="2200" spc="-1" strike="noStrike">
              <a:latin typeface="Arial"/>
            </a:endParaRPr>
          </a:p>
          <a:p>
            <a:pPr marL="379080" indent="-379080">
              <a:lnSpc>
                <a:spcPts val="2625"/>
              </a:lnSpc>
              <a:buNone/>
              <a:tabLst>
                <a:tab algn="l" pos="0"/>
              </a:tabLst>
            </a:pPr>
            <a:r>
              <a:rPr b="0" lang="en" sz="2200" spc="-1" strike="noStrike">
                <a:solidFill>
                  <a:srgbClr val="000000"/>
                </a:solidFill>
                <a:latin typeface="Arial"/>
                <a:ea typeface="CMTT8"/>
              </a:rPr>
              <a:t>Dually, </a:t>
            </a:r>
            <a:r>
              <a:rPr b="1" lang="en" sz="2200" spc="-1" strike="noStrike">
                <a:solidFill>
                  <a:srgbClr val="000000"/>
                </a:solidFill>
                <a:latin typeface="Courier New"/>
                <a:ea typeface="CMTT8"/>
              </a:rPr>
              <a:t>putenv </a:t>
            </a:r>
            <a:r>
              <a:rPr b="0" lang="en" sz="2200" spc="-1" strike="noStrike">
                <a:solidFill>
                  <a:srgbClr val="000000"/>
                </a:solidFill>
                <a:latin typeface="Arial"/>
                <a:ea typeface="CMTT8"/>
              </a:rPr>
              <a:t>allows you to modify or extend the environment:</a:t>
            </a:r>
            <a:endParaRPr b="0" lang="en-GB" sz="2200" spc="-1" strike="noStrike">
              <a:latin typeface="Arial"/>
            </a:endParaRPr>
          </a:p>
          <a:p>
            <a:pPr marL="950760" indent="-379440">
              <a:lnSpc>
                <a:spcPct val="118000"/>
              </a:lnSpc>
              <a:buNone/>
              <a:tabLst>
                <a:tab algn="l" pos="0"/>
              </a:tabLst>
            </a:pPr>
            <a:r>
              <a:rPr b="1" lang="en" sz="2200" spc="-1" strike="noStrike">
                <a:solidFill>
                  <a:srgbClr val="000000"/>
                </a:solidFill>
                <a:latin typeface="Courier New"/>
                <a:ea typeface="CMTT8"/>
              </a:rPr>
              <a:t>putenv("variable=value");</a:t>
            </a:r>
            <a:endParaRPr b="0" lang="en-GB" sz="2200" spc="-1" strike="noStrike">
              <a:latin typeface="Arial"/>
            </a:endParaRPr>
          </a:p>
        </p:txBody>
      </p:sp>
      <p:sp>
        <p:nvSpPr>
          <p:cNvPr id="238" name="PlaceHolder 2"/>
          <p:cNvSpPr>
            <a:spLocks noGrp="1"/>
          </p:cNvSpPr>
          <p:nvPr>
            <p:ph type="title"/>
          </p:nvPr>
        </p:nvSpPr>
        <p:spPr>
          <a:xfrm>
            <a:off x="1980000" y="479520"/>
            <a:ext cx="61192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T</a:t>
            </a:r>
            <a:r>
              <a:rPr b="1" lang="en" sz="2400" spc="-1" strike="noStrike">
                <a:solidFill>
                  <a:srgbClr val="000000"/>
                </a:solidFill>
                <a:latin typeface="Arial Black"/>
              </a:rPr>
              <a:t>h</a:t>
            </a:r>
            <a:r>
              <a:rPr b="1" lang="en" sz="2400" spc="-1" strike="noStrike">
                <a:solidFill>
                  <a:srgbClr val="000000"/>
                </a:solidFill>
                <a:latin typeface="Arial Black"/>
              </a:rPr>
              <a:t>e</a:t>
            </a:r>
            <a:r>
              <a:rPr b="1" lang="en" sz="2400" spc="-1" strike="noStrike">
                <a:solidFill>
                  <a:srgbClr val="000000"/>
                </a:solidFill>
                <a:latin typeface="Arial Black"/>
              </a:rPr>
              <a:t> </a:t>
            </a:r>
            <a:r>
              <a:rPr b="1" lang="en" sz="2400" spc="-1" strike="noStrike">
                <a:solidFill>
                  <a:srgbClr val="000000"/>
                </a:solidFill>
                <a:latin typeface="Arial Black"/>
              </a:rPr>
              <a:t>e</a:t>
            </a:r>
            <a:r>
              <a:rPr b="1" lang="en" sz="2400" spc="-1" strike="noStrike">
                <a:solidFill>
                  <a:srgbClr val="000000"/>
                </a:solidFill>
                <a:latin typeface="Arial Black"/>
              </a:rPr>
              <a:t>n</a:t>
            </a:r>
            <a:r>
              <a:rPr b="1" lang="en" sz="2400" spc="-1" strike="noStrike">
                <a:solidFill>
                  <a:srgbClr val="000000"/>
                </a:solidFill>
                <a:latin typeface="Arial Black"/>
              </a:rPr>
              <a:t>v</a:t>
            </a:r>
            <a:r>
              <a:rPr b="1" lang="en" sz="2400" spc="-1" strike="noStrike">
                <a:solidFill>
                  <a:srgbClr val="000000"/>
                </a:solidFill>
                <a:latin typeface="Arial Black"/>
              </a:rPr>
              <a:t>i</a:t>
            </a:r>
            <a:r>
              <a:rPr b="1" lang="en" sz="2400" spc="-1" strike="noStrike">
                <a:solidFill>
                  <a:srgbClr val="000000"/>
                </a:solidFill>
                <a:latin typeface="Arial Black"/>
              </a:rPr>
              <a:t>r</a:t>
            </a:r>
            <a:r>
              <a:rPr b="1" lang="en" sz="2400" spc="-1" strike="noStrike">
                <a:solidFill>
                  <a:srgbClr val="000000"/>
                </a:solidFill>
                <a:latin typeface="Arial Black"/>
              </a:rPr>
              <a:t>o</a:t>
            </a:r>
            <a:r>
              <a:rPr b="1" lang="en" sz="2400" spc="-1" strike="noStrike">
                <a:solidFill>
                  <a:srgbClr val="000000"/>
                </a:solidFill>
                <a:latin typeface="Arial Black"/>
              </a:rPr>
              <a:t>n</a:t>
            </a:r>
            <a:r>
              <a:rPr b="1" lang="en" sz="2400" spc="-1" strike="noStrike">
                <a:solidFill>
                  <a:srgbClr val="000000"/>
                </a:solidFill>
                <a:latin typeface="Arial Black"/>
              </a:rPr>
              <a:t>m</a:t>
            </a:r>
            <a:r>
              <a:rPr b="1" lang="en" sz="2400" spc="-1" strike="noStrike">
                <a:solidFill>
                  <a:srgbClr val="000000"/>
                </a:solidFill>
                <a:latin typeface="Arial Black"/>
              </a:rPr>
              <a:t>e</a:t>
            </a:r>
            <a:r>
              <a:rPr b="1" lang="en" sz="2400" spc="-1" strike="noStrike">
                <a:solidFill>
                  <a:srgbClr val="000000"/>
                </a:solidFill>
                <a:latin typeface="Arial Black"/>
              </a:rPr>
              <a:t>n</a:t>
            </a:r>
            <a:r>
              <a:rPr b="1" lang="en" sz="2400" spc="-1" strike="noStrike">
                <a:solidFill>
                  <a:srgbClr val="000000"/>
                </a:solidFill>
                <a:latin typeface="Arial Black"/>
              </a:rPr>
              <a:t>t </a:t>
            </a:r>
            <a:r>
              <a:rPr b="1" lang="en" sz="2400" spc="-1" strike="noStrike">
                <a:solidFill>
                  <a:srgbClr val="000000"/>
                </a:solidFill>
                <a:latin typeface="Arial Black"/>
              </a:rPr>
              <a:t>o</a:t>
            </a:r>
            <a:r>
              <a:rPr b="1" lang="en" sz="2400" spc="-1" strike="noStrike">
                <a:solidFill>
                  <a:srgbClr val="000000"/>
                </a:solidFill>
                <a:latin typeface="Arial Black"/>
              </a:rPr>
              <a:t>f </a:t>
            </a:r>
            <a:r>
              <a:rPr b="1" lang="en" sz="2400" spc="-1" strike="noStrike">
                <a:solidFill>
                  <a:srgbClr val="000000"/>
                </a:solidFill>
                <a:latin typeface="Arial Black"/>
              </a:rPr>
              <a:t>a</a:t>
            </a:r>
            <a:r>
              <a:rPr b="1" lang="en" sz="2400" spc="-1" strike="noStrike">
                <a:solidFill>
                  <a:srgbClr val="000000"/>
                </a:solidFill>
                <a:latin typeface="Arial Black"/>
              </a:rPr>
              <a:t> </a:t>
            </a:r>
            <a:r>
              <a:rPr b="1" lang="en" sz="2400" spc="-1" strike="noStrike">
                <a:solidFill>
                  <a:srgbClr val="000000"/>
                </a:solidFill>
                <a:latin typeface="Arial Black"/>
              </a:rPr>
              <a:t>p</a:t>
            </a:r>
            <a:r>
              <a:rPr b="1" lang="en" sz="2400" spc="-1" strike="noStrike">
                <a:solidFill>
                  <a:srgbClr val="000000"/>
                </a:solidFill>
                <a:latin typeface="Arial Black"/>
              </a:rPr>
              <a:t>r</a:t>
            </a:r>
            <a:r>
              <a:rPr b="1" lang="en" sz="2400" spc="-1" strike="noStrike">
                <a:solidFill>
                  <a:srgbClr val="000000"/>
                </a:solidFill>
                <a:latin typeface="Arial Black"/>
              </a:rPr>
              <a:t>o</a:t>
            </a:r>
            <a:r>
              <a:rPr b="1" lang="en" sz="2400" spc="-1" strike="noStrike">
                <a:solidFill>
                  <a:srgbClr val="000000"/>
                </a:solidFill>
                <a:latin typeface="Arial Black"/>
              </a:rPr>
              <a:t>c</a:t>
            </a:r>
            <a:r>
              <a:rPr b="1" lang="en" sz="2400" spc="-1" strike="noStrike">
                <a:solidFill>
                  <a:srgbClr val="000000"/>
                </a:solidFill>
                <a:latin typeface="Arial Black"/>
              </a:rPr>
              <a:t>e</a:t>
            </a:r>
            <a:r>
              <a:rPr b="1" lang="en" sz="2400" spc="-1" strike="noStrike">
                <a:solidFill>
                  <a:srgbClr val="000000"/>
                </a:solidFill>
                <a:latin typeface="Arial Black"/>
              </a:rPr>
              <a:t>s</a:t>
            </a:r>
            <a:r>
              <a:rPr b="1" lang="en" sz="2400" spc="-1" strike="noStrike">
                <a:solidFill>
                  <a:srgbClr val="000000"/>
                </a:solidFill>
                <a:latin typeface="Arial Black"/>
              </a:rPr>
              <a:t>s</a:t>
            </a:r>
            <a:r>
              <a:rPr b="1" lang="en" sz="2400" spc="-1" strike="noStrike">
                <a:solidFill>
                  <a:srgbClr val="000000"/>
                </a:solidFill>
                <a:latin typeface="Arial Black"/>
              </a:rPr>
              <a:t> </a:t>
            </a:r>
            <a:r>
              <a:rPr b="1" lang="en" sz="2400" spc="-1" strike="noStrike">
                <a:solidFill>
                  <a:srgbClr val="000000"/>
                </a:solidFill>
                <a:latin typeface="Arial Black"/>
              </a:rPr>
              <a:t>- </a:t>
            </a:r>
            <a:r>
              <a:rPr b="1" lang="en" sz="2400" spc="-1" strike="noStrike">
                <a:solidFill>
                  <a:srgbClr val="000000"/>
                </a:solidFill>
                <a:latin typeface="Arial Black"/>
              </a:rPr>
              <a:t>I</a:t>
            </a:r>
            <a:r>
              <a:rPr b="1" lang="en" sz="2400" spc="-1" strike="noStrike">
                <a:solidFill>
                  <a:srgbClr val="000000"/>
                </a:solidFill>
                <a:latin typeface="Arial Black"/>
              </a:rPr>
              <a:t>V</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9" name="PlaceHolder 1"/>
          <p:cNvSpPr>
            <a:spLocks noGrp="1"/>
          </p:cNvSpPr>
          <p:nvPr>
            <p:ph/>
          </p:nvPr>
        </p:nvSpPr>
        <p:spPr>
          <a:xfrm>
            <a:off x="541440" y="1297080"/>
            <a:ext cx="9227520" cy="5072400"/>
          </a:xfrm>
          <a:prstGeom prst="rect">
            <a:avLst/>
          </a:prstGeom>
          <a:noFill/>
          <a:ln w="0">
            <a:noFill/>
          </a:ln>
        </p:spPr>
        <p:txBody>
          <a:bodyPr lIns="90000" rIns="90000" tIns="46800" bIns="46800" anchor="t">
            <a:noAutofit/>
          </a:bodyPr>
          <a:p>
            <a:pPr marL="379080" indent="-379080">
              <a:lnSpc>
                <a:spcPts val="2625"/>
              </a:lnSpc>
              <a:spcBef>
                <a:spcPts val="964"/>
              </a:spcBef>
              <a:buNone/>
              <a:tabLst>
                <a:tab algn="l" pos="0"/>
              </a:tabLst>
            </a:pPr>
            <a:r>
              <a:rPr b="0" lang="en" sz="2200" spc="-1" strike="noStrike">
                <a:solidFill>
                  <a:srgbClr val="000000"/>
                </a:solidFill>
                <a:latin typeface="Arial"/>
                <a:ea typeface="CMTT8"/>
              </a:rPr>
              <a:t>Each process is associated with a </a:t>
            </a:r>
            <a:r>
              <a:rPr b="0" lang="en" sz="2200" spc="-1" strike="noStrike">
                <a:solidFill>
                  <a:srgbClr val="000000"/>
                </a:solidFill>
                <a:latin typeface="Arial"/>
                <a:ea typeface="LCMSSB8"/>
              </a:rPr>
              <a:t>current working directory </a:t>
            </a:r>
            <a:r>
              <a:rPr b="0" lang="en" sz="2200" spc="-1" strike="noStrike">
                <a:solidFill>
                  <a:srgbClr val="000000"/>
                </a:solidFill>
                <a:latin typeface="Arial"/>
                <a:ea typeface="CMTT8"/>
              </a:rPr>
              <a:t>that is inherited from the parent process.</a:t>
            </a: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Arial"/>
                <a:ea typeface="CMTT8"/>
              </a:rPr>
              <a:t>The following system call allows you to change this:</a:t>
            </a: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Courier New"/>
                <a:ea typeface="CMTT8"/>
              </a:rPr>
              <a:t>#include &lt;unistd.h&gt;</a:t>
            </a: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Courier New"/>
                <a:ea typeface="CMTT8"/>
              </a:rPr>
              <a:t>int chdir(const char *path);</a:t>
            </a:r>
            <a:endParaRPr b="0" lang="en-GB" sz="2200" spc="-1" strike="noStrike">
              <a:latin typeface="Arial"/>
            </a:endParaRPr>
          </a:p>
          <a:p>
            <a:pPr marL="379080" indent="-379080">
              <a:lnSpc>
                <a:spcPts val="2625"/>
              </a:lnSpc>
              <a:spcBef>
                <a:spcPts val="964"/>
              </a:spcBef>
              <a:buNone/>
              <a:tabLst>
                <a:tab algn="l" pos="0"/>
              </a:tabLst>
            </a:pP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Arial"/>
                <a:ea typeface="CMTT8"/>
              </a:rPr>
              <a:t>Furthermore, each process is associated with a </a:t>
            </a:r>
            <a:r>
              <a:rPr b="0" lang="en" sz="2200" spc="-1" strike="noStrike">
                <a:solidFill>
                  <a:srgbClr val="000000"/>
                </a:solidFill>
                <a:latin typeface="Arial"/>
                <a:ea typeface="LCMSSB8"/>
              </a:rPr>
              <a:t>root directory </a:t>
            </a:r>
            <a:r>
              <a:rPr b="0" lang="en" sz="2200" spc="-1" strike="noStrike">
                <a:solidFill>
                  <a:srgbClr val="000000"/>
                </a:solidFill>
                <a:latin typeface="Arial"/>
                <a:ea typeface="CMTT8"/>
              </a:rPr>
              <a:t>which specifies the </a:t>
            </a:r>
            <a:r>
              <a:rPr b="0" lang="en" sz="2200" spc="-1" strike="noStrike">
                <a:solidFill>
                  <a:srgbClr val="000000"/>
                </a:solidFill>
                <a:latin typeface="Arial"/>
                <a:ea typeface="LCMSS8"/>
              </a:rPr>
              <a:t>starting point </a:t>
            </a:r>
            <a:r>
              <a:rPr b="0" lang="en" sz="2200" spc="-1" strike="noStrike">
                <a:solidFill>
                  <a:srgbClr val="000000"/>
                </a:solidFill>
                <a:latin typeface="Arial"/>
                <a:ea typeface="CMTT8"/>
              </a:rPr>
              <a:t>of the file system visible by the process itself.</a:t>
            </a: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Arial"/>
                <a:ea typeface="CMTT8"/>
              </a:rPr>
              <a:t>To change the root directory you can use the following system call:</a:t>
            </a: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Courier New"/>
                <a:ea typeface="CMTT8"/>
              </a:rPr>
              <a:t>#include &lt;unistd.h&gt;</a:t>
            </a:r>
            <a:endParaRPr b="0" lang="en-GB" sz="2200" spc="-1" strike="noStrike">
              <a:latin typeface="Arial"/>
            </a:endParaRPr>
          </a:p>
          <a:p>
            <a:pPr marL="379080" indent="-379080">
              <a:lnSpc>
                <a:spcPts val="2625"/>
              </a:lnSpc>
              <a:spcBef>
                <a:spcPts val="964"/>
              </a:spcBef>
              <a:buNone/>
              <a:tabLst>
                <a:tab algn="l" pos="0"/>
              </a:tabLst>
            </a:pPr>
            <a:r>
              <a:rPr b="0" lang="en" sz="2200" spc="-1" strike="noStrike">
                <a:solidFill>
                  <a:srgbClr val="000000"/>
                </a:solidFill>
                <a:latin typeface="Courier New"/>
                <a:ea typeface="CMTT8"/>
              </a:rPr>
              <a:t>int chroot(const char *path);</a:t>
            </a:r>
            <a:endParaRPr b="0" lang="en-GB" sz="2200" spc="-1" strike="noStrike">
              <a:latin typeface="Arial"/>
            </a:endParaRPr>
          </a:p>
        </p:txBody>
      </p:sp>
      <p:sp>
        <p:nvSpPr>
          <p:cNvPr id="240" name="PlaceHolder 2"/>
          <p:cNvSpPr>
            <a:spLocks noGrp="1"/>
          </p:cNvSpPr>
          <p:nvPr>
            <p:ph type="title"/>
          </p:nvPr>
        </p:nvSpPr>
        <p:spPr>
          <a:xfrm>
            <a:off x="1224000" y="479520"/>
            <a:ext cx="796104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Current working directory and root directory</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7" name="PlaceHolder 1"/>
          <p:cNvSpPr>
            <a:spLocks noGrp="1"/>
          </p:cNvSpPr>
          <p:nvPr>
            <p:ph/>
          </p:nvPr>
        </p:nvSpPr>
        <p:spPr>
          <a:xfrm>
            <a:off x="356040" y="1188000"/>
            <a:ext cx="9978120" cy="2467080"/>
          </a:xfrm>
          <a:prstGeom prst="rect">
            <a:avLst/>
          </a:prstGeom>
          <a:noFill/>
          <a:ln w="0">
            <a:noFill/>
          </a:ln>
        </p:spPr>
        <p:txBody>
          <a:bodyPr lIns="90000" rIns="90000" tIns="46800" bIns="46800" anchor="t">
            <a:noAutofit/>
          </a:bodyPr>
          <a:p>
            <a:pPr marL="379080" indent="-379080">
              <a:lnSpc>
                <a:spcPts val="2625"/>
              </a:lnSpc>
              <a:spcBef>
                <a:spcPts val="2098"/>
              </a:spcBef>
              <a:buNone/>
              <a:tabLst>
                <a:tab algn="l" pos="0"/>
              </a:tabLst>
            </a:pPr>
            <a:r>
              <a:rPr b="0" lang="en" sz="2200" spc="-1" strike="noStrike">
                <a:solidFill>
                  <a:srgbClr val="000000"/>
                </a:solidFill>
                <a:latin typeface="Arial"/>
                <a:ea typeface="LCMSS8"/>
              </a:rPr>
              <a:t>If </a:t>
            </a:r>
            <a:r>
              <a:rPr b="0" lang="en" sz="2200" spc="-1" strike="noStrike">
                <a:solidFill>
                  <a:srgbClr val="000000"/>
                </a:solidFill>
                <a:latin typeface="Courier New"/>
                <a:ea typeface="CMTT8"/>
              </a:rPr>
              <a:t>fork</a:t>
            </a:r>
            <a:r>
              <a:rPr b="0" lang="en" sz="2200" spc="-1" strike="noStrike">
                <a:solidFill>
                  <a:srgbClr val="000000"/>
                </a:solidFill>
                <a:latin typeface="Arial"/>
                <a:ea typeface="CMTT8"/>
              </a:rPr>
              <a:t> </a:t>
            </a:r>
            <a:r>
              <a:rPr b="0" lang="en" sz="2200" spc="-1" strike="noStrike">
                <a:solidFill>
                  <a:srgbClr val="000000"/>
                </a:solidFill>
                <a:latin typeface="Arial"/>
                <a:ea typeface="LCMSS8"/>
              </a:rPr>
              <a:t>were the only primitive for creating new processes, programming in a Unix environment would be quite difficult, since you could only create copies of the same process.</a:t>
            </a:r>
            <a:endParaRPr b="0" lang="en-GB" sz="2200" spc="-1" strike="noStrike">
              <a:latin typeface="Arial"/>
            </a:endParaRPr>
          </a:p>
          <a:p>
            <a:pPr marL="379080" indent="-379080">
              <a:lnSpc>
                <a:spcPts val="2625"/>
              </a:lnSpc>
              <a:spcBef>
                <a:spcPts val="2098"/>
              </a:spcBef>
              <a:buNone/>
              <a:tabLst>
                <a:tab algn="l" pos="0"/>
              </a:tabLst>
            </a:pPr>
            <a:r>
              <a:rPr b="0" lang="en" sz="2200" spc="-1" strike="noStrike">
                <a:solidFill>
                  <a:srgbClr val="000000"/>
                </a:solidFill>
                <a:latin typeface="Arial"/>
                <a:ea typeface="LCMSS8"/>
              </a:rPr>
              <a:t>The family of </a:t>
            </a:r>
            <a:r>
              <a:rPr b="1" lang="en" sz="2200" spc="-1" strike="noStrike">
                <a:solidFill>
                  <a:srgbClr val="000000"/>
                </a:solidFill>
                <a:latin typeface="Courier New"/>
                <a:ea typeface="CMTT8"/>
              </a:rPr>
              <a:t>exec primitives</a:t>
            </a:r>
            <a:r>
              <a:rPr b="0" lang="en" sz="2200" spc="-1" strike="noStrike">
                <a:solidFill>
                  <a:srgbClr val="000000"/>
                </a:solidFill>
                <a:latin typeface="Arial"/>
                <a:ea typeface="CMTT8"/>
              </a:rPr>
              <a:t> </a:t>
            </a:r>
            <a:r>
              <a:rPr b="0" lang="en" sz="2200" spc="-1" strike="noStrike">
                <a:solidFill>
                  <a:srgbClr val="000000"/>
                </a:solidFill>
                <a:latin typeface="Arial"/>
                <a:ea typeface="LCMSS8"/>
              </a:rPr>
              <a:t>can be used to overcome this limit as the various </a:t>
            </a:r>
            <a:r>
              <a:rPr b="1" lang="en" sz="2200" spc="-1" strike="noStrike">
                <a:solidFill>
                  <a:srgbClr val="000000"/>
                </a:solidFill>
                <a:latin typeface="Courier New"/>
                <a:ea typeface="LCMSS8"/>
              </a:rPr>
              <a:t>exec’s </a:t>
            </a:r>
            <a:r>
              <a:rPr b="0" lang="en" sz="2200" spc="-1" strike="noStrike">
                <a:solidFill>
                  <a:srgbClr val="000000"/>
                </a:solidFill>
                <a:latin typeface="Arial"/>
                <a:ea typeface="LCMSS8"/>
              </a:rPr>
              <a:t>allow you to start the execution of another program by overwriting the memory of the calling process.</a:t>
            </a:r>
            <a:endParaRPr b="0" lang="en-GB" sz="2200" spc="-1" strike="noStrike">
              <a:latin typeface="Arial"/>
            </a:endParaRPr>
          </a:p>
        </p:txBody>
      </p:sp>
      <p:sp>
        <p:nvSpPr>
          <p:cNvPr id="48" name="PlaceHolder 2"/>
          <p:cNvSpPr>
            <a:spLocks noGrp="1"/>
          </p:cNvSpPr>
          <p:nvPr>
            <p:ph type="title"/>
          </p:nvPr>
        </p:nvSpPr>
        <p:spPr>
          <a:xfrm>
            <a:off x="2633040" y="479520"/>
            <a:ext cx="52804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The </a:t>
            </a:r>
            <a:r>
              <a:rPr b="1" lang="en" sz="2400" spc="-1" strike="noStrike">
                <a:solidFill>
                  <a:srgbClr val="000000"/>
                </a:solidFill>
                <a:latin typeface="Courier New"/>
              </a:rPr>
              <a:t>exec </a:t>
            </a:r>
            <a:r>
              <a:rPr b="1" lang="en" sz="2400" spc="-1" strike="noStrike">
                <a:solidFill>
                  <a:srgbClr val="000000"/>
                </a:solidFill>
                <a:latin typeface="Courier New"/>
              </a:rPr>
              <a:t>fami</a:t>
            </a:r>
            <a:r>
              <a:rPr b="1" lang="en" sz="2400" spc="-1" strike="noStrike">
                <a:solidFill>
                  <a:srgbClr val="000000"/>
                </a:solidFill>
                <a:latin typeface="Courier New"/>
              </a:rPr>
              <a:t>ly</a:t>
            </a:r>
            <a:endParaRPr b="0" lang="en-GB" sz="2400" spc="-1" strike="noStrike">
              <a:latin typeface="Arial"/>
            </a:endParaRPr>
          </a:p>
        </p:txBody>
      </p:sp>
      <p:sp>
        <p:nvSpPr>
          <p:cNvPr id="49" name="PlaceHolder 3"/>
          <p:cNvSpPr>
            <a:spLocks noGrp="1"/>
          </p:cNvSpPr>
          <p:nvPr>
            <p:ph/>
          </p:nvPr>
        </p:nvSpPr>
        <p:spPr>
          <a:xfrm>
            <a:off x="356040" y="5904000"/>
            <a:ext cx="9978120" cy="1143360"/>
          </a:xfrm>
          <a:prstGeom prst="rect">
            <a:avLst/>
          </a:prstGeom>
          <a:noFill/>
          <a:ln w="0">
            <a:noFill/>
          </a:ln>
        </p:spPr>
        <p:txBody>
          <a:bodyPr lIns="90000" rIns="90000" tIns="46800" bIns="46800" anchor="t">
            <a:noAutofit/>
          </a:bodyPr>
          <a:p>
            <a:pPr marL="379080" indent="-379080">
              <a:lnSpc>
                <a:spcPts val="2625"/>
              </a:lnSpc>
              <a:spcBef>
                <a:spcPts val="2098"/>
              </a:spcBef>
              <a:buNone/>
              <a:tabLst>
                <a:tab algn="l" pos="0"/>
              </a:tabLst>
            </a:pPr>
            <a:r>
              <a:rPr b="0" lang="en" sz="2200" spc="-1" strike="noStrike">
                <a:solidFill>
                  <a:srgbClr val="000000"/>
                </a:solidFill>
                <a:latin typeface="Arial"/>
                <a:ea typeface="LCMSS8"/>
              </a:rPr>
              <a:t>In fact, all functions ultimately call </a:t>
            </a:r>
            <a:r>
              <a:rPr b="1" lang="en" sz="2200" spc="-1" strike="noStrike">
                <a:solidFill>
                  <a:srgbClr val="000000"/>
                </a:solidFill>
                <a:latin typeface="Courier New"/>
                <a:ea typeface="CMTT8"/>
              </a:rPr>
              <a:t>execve</a:t>
            </a:r>
            <a:r>
              <a:rPr b="0" lang="en" sz="2200" spc="-1" strike="noStrike">
                <a:solidFill>
                  <a:srgbClr val="000000"/>
                </a:solidFill>
                <a:latin typeface="CMTT8"/>
                <a:ea typeface="CMTT8"/>
              </a:rPr>
              <a:t> </a:t>
            </a:r>
            <a:r>
              <a:rPr b="0" lang="en" sz="2200" spc="-1" strike="noStrike">
                <a:solidFill>
                  <a:srgbClr val="000000"/>
                </a:solidFill>
                <a:latin typeface="Arial"/>
                <a:ea typeface="LCMSS8"/>
              </a:rPr>
              <a:t>which is the only real system call in the family. The differences between the variants are in how parameters are passed.</a:t>
            </a:r>
            <a:endParaRPr b="0" lang="en-GB" sz="2200" spc="-1" strike="noStrike">
              <a:latin typeface="Arial"/>
            </a:endParaRPr>
          </a:p>
        </p:txBody>
      </p:sp>
      <p:grpSp>
        <p:nvGrpSpPr>
          <p:cNvPr id="50" name=""/>
          <p:cNvGrpSpPr/>
          <p:nvPr/>
        </p:nvGrpSpPr>
        <p:grpSpPr>
          <a:xfrm>
            <a:off x="2547720" y="3770280"/>
            <a:ext cx="5037480" cy="1971720"/>
            <a:chOff x="2547720" y="3770280"/>
            <a:chExt cx="5037480" cy="1971720"/>
          </a:xfrm>
        </p:grpSpPr>
        <p:sp>
          <p:nvSpPr>
            <p:cNvPr id="51" name=""/>
            <p:cNvSpPr/>
            <p:nvPr/>
          </p:nvSpPr>
          <p:spPr>
            <a:xfrm>
              <a:off x="2547720" y="3770280"/>
              <a:ext cx="837720" cy="31464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200" spc="-1" strike="noStrike">
                  <a:solidFill>
                    <a:srgbClr val="000000"/>
                  </a:solidFill>
                  <a:latin typeface="Courier New"/>
                  <a:ea typeface="DejaVu Sans"/>
                </a:rPr>
                <a:t>execl</a:t>
              </a:r>
              <a:endParaRPr b="0" lang="en-GB" sz="2200" spc="-1" strike="noStrike">
                <a:latin typeface="Arial"/>
              </a:endParaRPr>
            </a:p>
          </p:txBody>
        </p:sp>
        <p:sp>
          <p:nvSpPr>
            <p:cNvPr id="52" name=""/>
            <p:cNvSpPr/>
            <p:nvPr/>
          </p:nvSpPr>
          <p:spPr>
            <a:xfrm>
              <a:off x="4527720" y="3770640"/>
              <a:ext cx="1005480" cy="31464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200" spc="-1" strike="noStrike">
                  <a:solidFill>
                    <a:srgbClr val="000000"/>
                  </a:solidFill>
                  <a:latin typeface="Courier New"/>
                  <a:ea typeface="DejaVu Sans"/>
                </a:rPr>
                <a:t>execle</a:t>
              </a:r>
              <a:endParaRPr b="0" lang="en-GB" sz="2200" spc="-1" strike="noStrike">
                <a:latin typeface="Arial"/>
              </a:endParaRPr>
            </a:p>
          </p:txBody>
        </p:sp>
        <p:sp>
          <p:nvSpPr>
            <p:cNvPr id="53" name=""/>
            <p:cNvSpPr/>
            <p:nvPr/>
          </p:nvSpPr>
          <p:spPr>
            <a:xfrm>
              <a:off x="6579720" y="3771000"/>
              <a:ext cx="1005480" cy="31464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200" spc="-1" strike="noStrike">
                  <a:solidFill>
                    <a:srgbClr val="000000"/>
                  </a:solidFill>
                  <a:latin typeface="Courier New"/>
                  <a:ea typeface="DejaVu Sans"/>
                </a:rPr>
                <a:t>execlp</a:t>
              </a:r>
              <a:endParaRPr b="0" lang="en-GB" sz="2200" spc="-1" strike="noStrike">
                <a:latin typeface="Arial"/>
              </a:endParaRPr>
            </a:p>
          </p:txBody>
        </p:sp>
        <p:sp>
          <p:nvSpPr>
            <p:cNvPr id="54" name=""/>
            <p:cNvSpPr/>
            <p:nvPr/>
          </p:nvSpPr>
          <p:spPr>
            <a:xfrm>
              <a:off x="2547720" y="4562640"/>
              <a:ext cx="837720" cy="31464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200" spc="-1" strike="noStrike">
                  <a:solidFill>
                    <a:srgbClr val="000000"/>
                  </a:solidFill>
                  <a:latin typeface="Courier New"/>
                  <a:ea typeface="DejaVu Sans"/>
                </a:rPr>
                <a:t>execv</a:t>
              </a:r>
              <a:endParaRPr b="0" lang="en-GB" sz="2200" spc="-1" strike="noStrike">
                <a:latin typeface="Arial"/>
              </a:endParaRPr>
            </a:p>
          </p:txBody>
        </p:sp>
        <p:sp>
          <p:nvSpPr>
            <p:cNvPr id="55" name=""/>
            <p:cNvSpPr/>
            <p:nvPr/>
          </p:nvSpPr>
          <p:spPr>
            <a:xfrm>
              <a:off x="6579720" y="4563000"/>
              <a:ext cx="1005480" cy="31464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200" spc="-1" strike="noStrike">
                  <a:solidFill>
                    <a:srgbClr val="000000"/>
                  </a:solidFill>
                  <a:latin typeface="Courier New"/>
                  <a:ea typeface="DejaVu Sans"/>
                </a:rPr>
                <a:t>execvp</a:t>
              </a:r>
              <a:endParaRPr b="0" lang="en-GB" sz="2200" spc="-1" strike="noStrike">
                <a:latin typeface="Arial"/>
              </a:endParaRPr>
            </a:p>
          </p:txBody>
        </p:sp>
        <p:sp>
          <p:nvSpPr>
            <p:cNvPr id="56" name=""/>
            <p:cNvSpPr/>
            <p:nvPr/>
          </p:nvSpPr>
          <p:spPr>
            <a:xfrm>
              <a:off x="4527720" y="5427360"/>
              <a:ext cx="1005480" cy="314640"/>
            </a:xfrm>
            <a:prstGeom prst="rect">
              <a:avLst/>
            </a:prstGeom>
            <a:noFill/>
            <a:ln w="0">
              <a:noFill/>
            </a:ln>
          </p:spPr>
          <p:style>
            <a:lnRef idx="0"/>
            <a:fillRef idx="0"/>
            <a:effectRef idx="0"/>
            <a:fontRef idx="minor"/>
          </p:style>
          <p:txBody>
            <a:bodyPr lIns="0" rIns="0" tIns="0" bIns="0" anchor="t">
              <a:noAutofit/>
            </a:bodyPr>
            <a:p>
              <a:pPr>
                <a:lnSpc>
                  <a:spcPct val="10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200" spc="-1" strike="noStrike">
                  <a:solidFill>
                    <a:srgbClr val="000000"/>
                  </a:solidFill>
                  <a:latin typeface="Courier New"/>
                  <a:ea typeface="DejaVu Sans"/>
                </a:rPr>
                <a:t>execve</a:t>
              </a:r>
              <a:endParaRPr b="0" lang="en-GB" sz="2200" spc="-1" strike="noStrike">
                <a:latin typeface="Arial"/>
              </a:endParaRPr>
            </a:p>
          </p:txBody>
        </p:sp>
        <p:sp>
          <p:nvSpPr>
            <p:cNvPr id="57" name=""/>
            <p:cNvSpPr/>
            <p:nvPr/>
          </p:nvSpPr>
          <p:spPr>
            <a:xfrm>
              <a:off x="2952720" y="4068720"/>
              <a:ext cx="360" cy="489600"/>
            </a:xfrm>
            <a:prstGeom prst="line">
              <a:avLst/>
            </a:prstGeom>
            <a:ln w="0">
              <a:solidFill>
                <a:srgbClr val="000000"/>
              </a:solidFill>
              <a:tailEnd len="med" type="triangle" w="med"/>
            </a:ln>
          </p:spPr>
          <p:style>
            <a:lnRef idx="0"/>
            <a:fillRef idx="0"/>
            <a:effectRef idx="0"/>
            <a:fontRef idx="minor"/>
          </p:style>
        </p:sp>
        <p:sp>
          <p:nvSpPr>
            <p:cNvPr id="58" name=""/>
            <p:cNvSpPr/>
            <p:nvPr/>
          </p:nvSpPr>
          <p:spPr>
            <a:xfrm>
              <a:off x="7092720" y="4068720"/>
              <a:ext cx="360" cy="489600"/>
            </a:xfrm>
            <a:prstGeom prst="line">
              <a:avLst/>
            </a:prstGeom>
            <a:ln w="0">
              <a:solidFill>
                <a:srgbClr val="000000"/>
              </a:solidFill>
              <a:tailEnd len="med" type="triangle" w="med"/>
            </a:ln>
          </p:spPr>
          <p:style>
            <a:lnRef idx="0"/>
            <a:fillRef idx="0"/>
            <a:effectRef idx="0"/>
            <a:fontRef idx="minor"/>
          </p:style>
        </p:sp>
        <p:sp>
          <p:nvSpPr>
            <p:cNvPr id="59" name=""/>
            <p:cNvSpPr/>
            <p:nvPr/>
          </p:nvSpPr>
          <p:spPr>
            <a:xfrm>
              <a:off x="5004720" y="4068720"/>
              <a:ext cx="360" cy="1415160"/>
            </a:xfrm>
            <a:prstGeom prst="line">
              <a:avLst/>
            </a:prstGeom>
            <a:ln w="0">
              <a:solidFill>
                <a:srgbClr val="000000"/>
              </a:solidFill>
              <a:tailEnd len="med" type="triangle" w="med"/>
            </a:ln>
          </p:spPr>
          <p:style>
            <a:lnRef idx="0"/>
            <a:fillRef idx="0"/>
            <a:effectRef idx="0"/>
            <a:fontRef idx="minor"/>
          </p:style>
        </p:sp>
        <p:sp>
          <p:nvSpPr>
            <p:cNvPr id="60" name=""/>
            <p:cNvSpPr/>
            <p:nvPr/>
          </p:nvSpPr>
          <p:spPr>
            <a:xfrm>
              <a:off x="2952720" y="4860720"/>
              <a:ext cx="1809720" cy="595800"/>
            </a:xfrm>
            <a:prstGeom prst="line">
              <a:avLst/>
            </a:prstGeom>
            <a:ln w="0">
              <a:solidFill>
                <a:srgbClr val="000000"/>
              </a:solidFill>
              <a:tailEnd len="med" type="triangle" w="med"/>
            </a:ln>
          </p:spPr>
          <p:style>
            <a:lnRef idx="0"/>
            <a:fillRef idx="0"/>
            <a:effectRef idx="0"/>
            <a:fontRef idx="minor"/>
          </p:style>
        </p:sp>
        <p:sp>
          <p:nvSpPr>
            <p:cNvPr id="61" name=""/>
            <p:cNvSpPr/>
            <p:nvPr/>
          </p:nvSpPr>
          <p:spPr>
            <a:xfrm flipH="1">
              <a:off x="5211360" y="4860720"/>
              <a:ext cx="1917360" cy="582120"/>
            </a:xfrm>
            <a:prstGeom prst="line">
              <a:avLst/>
            </a:prstGeom>
            <a:ln w="0">
              <a:solidFill>
                <a:srgbClr val="000000"/>
              </a:solidFill>
              <a:tailEnd len="med" type="triangle" w="med"/>
            </a:ln>
          </p:spPr>
          <p:style>
            <a:lnRef idx="0"/>
            <a:fillRef idx="0"/>
            <a:effectRef idx="0"/>
            <a:fontRef idx="minor"/>
          </p:style>
        </p:sp>
      </p:gr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1" name="PlaceHolder 1"/>
          <p:cNvSpPr>
            <a:spLocks noGrp="1"/>
          </p:cNvSpPr>
          <p:nvPr>
            <p:ph/>
          </p:nvPr>
        </p:nvSpPr>
        <p:spPr>
          <a:xfrm>
            <a:off x="356040" y="1440000"/>
            <a:ext cx="9978120" cy="541296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0" lang="en" sz="2200" spc="-1" strike="noStrike">
                <a:solidFill>
                  <a:srgbClr val="000000"/>
                </a:solidFill>
                <a:latin typeface="Arial"/>
              </a:rPr>
              <a:t>Modify the program of Exercise 1 (slide 13) according to the following additional specifications:</a:t>
            </a:r>
            <a:endParaRPr b="0" lang="en-GB" sz="2200" spc="-1" strike="noStrike">
              <a:latin typeface="Arial"/>
            </a:endParaRPr>
          </a:p>
          <a:p>
            <a:pPr marL="950760" indent="-379440">
              <a:lnSpc>
                <a:spcPct val="118000"/>
              </a:lnSpc>
              <a:spcBef>
                <a:spcPts val="1148"/>
              </a:spcBef>
              <a:buClr>
                <a:srgbClr val="000000"/>
              </a:buClr>
              <a:buSzPct val="45000"/>
              <a:buFont typeface="Wingdings" charset="2"/>
              <a:buChar char=""/>
              <a:tabLst>
                <a:tab algn="l" pos="0"/>
              </a:tabLst>
            </a:pPr>
            <a:r>
              <a:rPr b="0" lang="en" sz="2200" spc="-1" strike="noStrike">
                <a:solidFill>
                  <a:srgbClr val="000000"/>
                </a:solidFill>
                <a:latin typeface="Arial"/>
              </a:rPr>
              <a:t>the program must correctly support the launch of executables that require options and arguments</a:t>
            </a:r>
            <a:endParaRPr b="0" lang="en-GB" sz="2200" spc="-1" strike="noStrike">
              <a:latin typeface="Arial"/>
            </a:endParaRPr>
          </a:p>
          <a:p>
            <a:pPr marL="950760" indent="-379440">
              <a:lnSpc>
                <a:spcPct val="118000"/>
              </a:lnSpc>
              <a:spcBef>
                <a:spcPts val="1148"/>
              </a:spcBef>
              <a:buClr>
                <a:srgbClr val="000000"/>
              </a:buClr>
              <a:buSzPct val="45000"/>
              <a:buFont typeface="Wingdings" charset="2"/>
              <a:buChar char=""/>
              <a:tabLst>
                <a:tab algn="l" pos="0"/>
              </a:tabLst>
            </a:pPr>
            <a:r>
              <a:rPr b="0" lang="en" sz="2200" spc="-1" strike="noStrike">
                <a:solidFill>
                  <a:srgbClr val="000000"/>
                </a:solidFill>
                <a:latin typeface="Arial"/>
              </a:rPr>
              <a:t>the programming pattern composed of the call to the </a:t>
            </a:r>
            <a:r>
              <a:rPr b="1" lang="en" sz="2200" spc="-1" strike="noStrike">
                <a:solidFill>
                  <a:srgbClr val="000000"/>
                </a:solidFill>
                <a:latin typeface="Courier New"/>
              </a:rPr>
              <a:t>fork+exec system calls </a:t>
            </a:r>
            <a:r>
              <a:rPr b="0" lang="en" sz="2200" spc="-1" strike="noStrike">
                <a:solidFill>
                  <a:srgbClr val="000000"/>
                </a:solidFill>
                <a:latin typeface="Arial"/>
              </a:rPr>
              <a:t>must be inserted inside a </a:t>
            </a:r>
            <a:r>
              <a:rPr b="1" lang="en" sz="2200" spc="-1" strike="noStrike">
                <a:solidFill>
                  <a:srgbClr val="000000"/>
                </a:solidFill>
                <a:latin typeface="Courier New"/>
              </a:rPr>
              <a:t>spawn() function </a:t>
            </a:r>
            <a:r>
              <a:rPr b="0" lang="en" sz="2200" spc="-1" strike="noStrike">
                <a:solidFill>
                  <a:srgbClr val="000000"/>
                </a:solidFill>
                <a:latin typeface="Arial"/>
              </a:rPr>
              <a:t>whose prototype must be appropriately defined</a:t>
            </a:r>
            <a:endParaRPr b="0" lang="en-GB" sz="2200" spc="-1" strike="noStrike">
              <a:latin typeface="Arial"/>
            </a:endParaRPr>
          </a:p>
          <a:p>
            <a:pPr marL="379080" indent="-379080">
              <a:lnSpc>
                <a:spcPts val="2625"/>
              </a:lnSpc>
              <a:spcBef>
                <a:spcPts val="1925"/>
              </a:spcBef>
              <a:buNone/>
              <a:tabLst>
                <a:tab algn="l" pos="0"/>
              </a:tabLst>
            </a:pPr>
            <a:r>
              <a:rPr b="0" lang="en" sz="2200" spc="-1" strike="noStrike">
                <a:solidFill>
                  <a:srgbClr val="000000"/>
                </a:solidFill>
                <a:latin typeface="Arial"/>
              </a:rPr>
              <a:t>Add to the previous program the ability to read the executable to be launched from standard input (and not as an argument on the command line) and then launch it when Enter is pressed </a:t>
            </a:r>
            <a:r>
              <a:rPr b="1" lang="en" sz="2200" spc="-1" strike="noStrike">
                <a:solidFill>
                  <a:srgbClr val="000000"/>
                </a:solidFill>
                <a:latin typeface="Courier New"/>
              </a:rPr>
              <a:t>; this operation must be repeated iteratively until an end-of-file EOF </a:t>
            </a:r>
            <a:r>
              <a:rPr b="0" lang="en" sz="2200" spc="-1" strike="noStrike">
                <a:solidFill>
                  <a:srgbClr val="000000"/>
                </a:solidFill>
                <a:latin typeface="Arial"/>
              </a:rPr>
              <a:t>character is read ( </a:t>
            </a:r>
            <a:r>
              <a:rPr b="1" lang="en" sz="2200" spc="-1" strike="noStrike">
                <a:solidFill>
                  <a:srgbClr val="000000"/>
                </a:solidFill>
                <a:latin typeface="Courier New"/>
              </a:rPr>
              <a:t>ctrl+d sequence </a:t>
            </a:r>
            <a:r>
              <a:rPr b="0" lang="en" sz="2200" spc="-1" strike="noStrike">
                <a:solidFill>
                  <a:srgbClr val="000000"/>
                </a:solidFill>
                <a:latin typeface="Arial"/>
              </a:rPr>
              <a:t>).</a:t>
            </a:r>
            <a:endParaRPr b="0" lang="en-GB" sz="2200" spc="-1" strike="noStrike">
              <a:latin typeface="Arial"/>
            </a:endParaRPr>
          </a:p>
        </p:txBody>
      </p:sp>
      <p:sp>
        <p:nvSpPr>
          <p:cNvPr id="242" name="PlaceHolder 2"/>
          <p:cNvSpPr>
            <a:spLocks noGrp="1"/>
          </p:cNvSpPr>
          <p:nvPr>
            <p:ph type="title"/>
          </p:nvPr>
        </p:nvSpPr>
        <p:spPr>
          <a:xfrm>
            <a:off x="3134160" y="479520"/>
            <a:ext cx="427752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Exercise 2</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43" name="PlaceHolder 1"/>
          <p:cNvSpPr>
            <a:spLocks noGrp="1"/>
          </p:cNvSpPr>
          <p:nvPr>
            <p:ph/>
          </p:nvPr>
        </p:nvSpPr>
        <p:spPr>
          <a:xfrm>
            <a:off x="356040" y="1440000"/>
            <a:ext cx="9978120" cy="5219280"/>
          </a:xfrm>
          <a:prstGeom prst="rect">
            <a:avLst/>
          </a:prstGeom>
          <a:noFill/>
          <a:ln w="0">
            <a:noFill/>
          </a:ln>
        </p:spPr>
        <p:txBody>
          <a:bodyPr lIns="90000" rIns="90000" tIns="46800" bIns="46800" anchor="t">
            <a:noAutofit/>
          </a:bodyPr>
          <a:p>
            <a:pPr marL="423360" indent="-423360">
              <a:lnSpc>
                <a:spcPts val="2625"/>
              </a:lnSpc>
              <a:spcBef>
                <a:spcPts val="2098"/>
              </a:spcBef>
              <a:buNone/>
              <a:tabLst>
                <a:tab algn="l" pos="0"/>
              </a:tabLst>
            </a:pPr>
            <a:r>
              <a:rPr b="0" lang="en" sz="2200" spc="-1" strike="noStrike">
                <a:solidFill>
                  <a:srgbClr val="000000"/>
                </a:solidFill>
                <a:latin typeface="Arial"/>
              </a:rPr>
              <a:t>Add to the program of Exercise 2 (previous page):</a:t>
            </a:r>
            <a:endParaRPr b="0" lang="en-GB" sz="2200" spc="-1" strike="noStrike">
              <a:latin typeface="Arial"/>
            </a:endParaRPr>
          </a:p>
          <a:p>
            <a:pPr marL="648000" indent="-216000">
              <a:lnSpc>
                <a:spcPct val="118000"/>
              </a:lnSpc>
              <a:spcBef>
                <a:spcPts val="1148"/>
              </a:spcBef>
              <a:buClr>
                <a:srgbClr val="000000"/>
              </a:buClr>
              <a:buSzPct val="45000"/>
              <a:buFont typeface="Wingdings" charset="2"/>
              <a:buChar char=""/>
              <a:tabLst>
                <a:tab algn="l" pos="0"/>
              </a:tabLst>
            </a:pPr>
            <a:r>
              <a:rPr b="0" lang="en" sz="2200" spc="-1" strike="noStrike">
                <a:solidFill>
                  <a:srgbClr val="000000"/>
                </a:solidFill>
                <a:latin typeface="Arial"/>
              </a:rPr>
              <a:t>the printing at the beginning of each new command line (and therefore at the end of each launched executable) of a prompt containing the name of the user and that of the computer, in the format: </a:t>
            </a:r>
            <a:r>
              <a:rPr b="1" i="1" lang="en" sz="2200" spc="-1" strike="noStrike">
                <a:solidFill>
                  <a:srgbClr val="000000"/>
                </a:solidFill>
                <a:latin typeface="Courier New"/>
              </a:rPr>
              <a:t>username@hostname $</a:t>
            </a:r>
            <a:endParaRPr b="0" lang="en-GB" sz="2200" spc="-1" strike="noStrike">
              <a:latin typeface="Arial"/>
            </a:endParaRPr>
          </a:p>
          <a:p>
            <a:pPr marL="648000" indent="-216000">
              <a:lnSpc>
                <a:spcPct val="118000"/>
              </a:lnSpc>
              <a:spcBef>
                <a:spcPts val="1148"/>
              </a:spcBef>
              <a:buClr>
                <a:srgbClr val="000000"/>
              </a:buClr>
              <a:buSzPct val="45000"/>
              <a:buFont typeface="Wingdings" charset="2"/>
              <a:buChar char=""/>
              <a:tabLst>
                <a:tab algn="l" pos="0"/>
              </a:tabLst>
            </a:pPr>
            <a:r>
              <a:rPr b="0" lang="en" sz="2200" spc="-1" strike="noStrike">
                <a:solidFill>
                  <a:srgbClr val="000000"/>
                </a:solidFill>
                <a:latin typeface="Arial"/>
              </a:rPr>
              <a:t>the ability to launch a new executable without having to wait for the previous one to terminate if the </a:t>
            </a:r>
            <a:r>
              <a:rPr b="1" lang="en" sz="2200" spc="-1" strike="noStrike">
                <a:solidFill>
                  <a:srgbClr val="000000"/>
                </a:solidFill>
                <a:latin typeface="Courier New"/>
              </a:rPr>
              <a:t>&amp; character is found at the end of the input string</a:t>
            </a:r>
            <a:endParaRPr b="0" lang="en-GB" sz="2200" spc="-1" strike="noStrike">
              <a:latin typeface="Arial"/>
            </a:endParaRPr>
          </a:p>
          <a:p>
            <a:pPr marL="432000" indent="-435240">
              <a:lnSpc>
                <a:spcPts val="2625"/>
              </a:lnSpc>
              <a:spcBef>
                <a:spcPts val="2098"/>
              </a:spcBef>
              <a:buNone/>
              <a:tabLst>
                <a:tab algn="l" pos="0"/>
              </a:tabLst>
            </a:pPr>
            <a:r>
              <a:rPr b="0" lang="en" sz="2200" spc="-1" strike="noStrike">
                <a:solidFill>
                  <a:srgbClr val="000000"/>
                </a:solidFill>
                <a:latin typeface="Arial"/>
              </a:rPr>
              <a:t>Develop your own implementation of the </a:t>
            </a:r>
            <a:r>
              <a:rPr b="1" lang="en" sz="2200" spc="-1" strike="noStrike">
                <a:solidFill>
                  <a:srgbClr val="000000"/>
                </a:solidFill>
                <a:latin typeface="Courier New"/>
              </a:rPr>
              <a:t>system() function </a:t>
            </a:r>
            <a:r>
              <a:rPr b="0" lang="en" sz="2200" spc="-1" strike="noStrike">
                <a:solidFill>
                  <a:srgbClr val="000000"/>
                </a:solidFill>
                <a:latin typeface="Arial"/>
              </a:rPr>
              <a:t>(see </a:t>
            </a:r>
            <a:r>
              <a:rPr b="1" lang="en" sz="2200" spc="-1" strike="noStrike">
                <a:solidFill>
                  <a:srgbClr val="000000"/>
                </a:solidFill>
                <a:latin typeface="Courier New"/>
              </a:rPr>
              <a:t>man 3 system </a:t>
            </a:r>
            <a:r>
              <a:rPr b="0" lang="en" sz="2200" spc="-1" strike="noStrike">
                <a:solidFill>
                  <a:srgbClr val="000000"/>
                </a:solidFill>
                <a:latin typeface="Arial"/>
              </a:rPr>
              <a:t>), respecting its prototype and functionality; the signal handling defined for </a:t>
            </a:r>
            <a:r>
              <a:rPr b="1" lang="en" sz="2200" spc="-1" strike="noStrike">
                <a:solidFill>
                  <a:srgbClr val="000000"/>
                </a:solidFill>
                <a:latin typeface="Courier New"/>
              </a:rPr>
              <a:t>system() </a:t>
            </a:r>
            <a:r>
              <a:rPr b="0" lang="en" sz="2200" spc="-1" strike="noStrike">
                <a:solidFill>
                  <a:srgbClr val="000000"/>
                </a:solidFill>
                <a:latin typeface="Arial"/>
              </a:rPr>
              <a:t>can be ignored.</a:t>
            </a:r>
            <a:endParaRPr b="0" lang="en-GB" sz="2200" spc="-1" strike="noStrike">
              <a:latin typeface="Arial"/>
            </a:endParaRPr>
          </a:p>
        </p:txBody>
      </p:sp>
      <p:sp>
        <p:nvSpPr>
          <p:cNvPr id="244" name="PlaceHolder 2"/>
          <p:cNvSpPr>
            <a:spLocks noGrp="1"/>
          </p:cNvSpPr>
          <p:nvPr>
            <p:ph type="title"/>
          </p:nvPr>
        </p:nvSpPr>
        <p:spPr>
          <a:xfrm>
            <a:off x="3134160" y="479520"/>
            <a:ext cx="427752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Exercise 3</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2" name="PlaceHolder 1"/>
          <p:cNvSpPr>
            <a:spLocks noGrp="1"/>
          </p:cNvSpPr>
          <p:nvPr>
            <p:ph/>
          </p:nvPr>
        </p:nvSpPr>
        <p:spPr>
          <a:xfrm>
            <a:off x="356040" y="1188000"/>
            <a:ext cx="9978120" cy="5056560"/>
          </a:xfrm>
          <a:prstGeom prst="rect">
            <a:avLst/>
          </a:prstGeom>
          <a:noFill/>
          <a:ln w="0">
            <a:noFill/>
          </a:ln>
        </p:spPr>
        <p:txBody>
          <a:bodyPr lIns="90000" rIns="90000" tIns="46800" bIns="46800" anchor="t">
            <a:noAutofit/>
          </a:bodyPr>
          <a:p>
            <a:pPr marL="379080" indent="-379080">
              <a:lnSpc>
                <a:spcPts val="2625"/>
              </a:lnSpc>
              <a:spcBef>
                <a:spcPts val="113"/>
              </a:spcBef>
              <a:buNone/>
              <a:tabLst>
                <a:tab algn="l" pos="0"/>
              </a:tabLst>
            </a:pPr>
            <a:r>
              <a:rPr b="0" lang="en" sz="2200" spc="-1" strike="noStrike">
                <a:solidFill>
                  <a:srgbClr val="000000"/>
                </a:solidFill>
                <a:latin typeface="Courier New"/>
                <a:ea typeface="CMTT8"/>
              </a:rPr>
              <a:t>#include &lt;stdio.h&gt;</a:t>
            </a:r>
            <a:endParaRPr b="0" lang="en-GB" sz="2200" spc="-1" strike="noStrike">
              <a:latin typeface="Arial"/>
            </a:endParaRPr>
          </a:p>
          <a:p>
            <a:pPr marL="379080" indent="-379080">
              <a:lnSpc>
                <a:spcPts val="2625"/>
              </a:lnSpc>
              <a:spcBef>
                <a:spcPts val="113"/>
              </a:spcBef>
              <a:buNone/>
              <a:tabLst>
                <a:tab algn="l" pos="0"/>
              </a:tabLst>
            </a:pPr>
            <a:r>
              <a:rPr b="0" lang="en" sz="2200" spc="-1" strike="noStrike">
                <a:solidFill>
                  <a:srgbClr val="000000"/>
                </a:solidFill>
                <a:latin typeface="Courier New"/>
                <a:ea typeface="CMTT8"/>
              </a:rPr>
              <a:t>#include &lt;unistd.h&gt;</a:t>
            </a:r>
            <a:endParaRPr b="0" lang="en-GB" sz="2200" spc="-1" strike="noStrike">
              <a:latin typeface="Arial"/>
            </a:endParaRPr>
          </a:p>
          <a:p>
            <a:pPr marL="379080" indent="-379080">
              <a:lnSpc>
                <a:spcPts val="2625"/>
              </a:lnSpc>
              <a:spcBef>
                <a:spcPts val="113"/>
              </a:spcBef>
              <a:buNone/>
              <a:tabLst>
                <a:tab algn="l" pos="0"/>
              </a:tabLst>
            </a:pPr>
            <a:r>
              <a:rPr b="0" lang="en" sz="2200" spc="-1" strike="noStrike">
                <a:solidFill>
                  <a:srgbClr val="000000"/>
                </a:solidFill>
                <a:latin typeface="Courier New"/>
                <a:ea typeface="CMTT8"/>
              </a:rPr>
              <a:t>main()</a:t>
            </a:r>
            <a:endParaRPr b="0" lang="en-GB" sz="2200" spc="-1" strike="noStrike">
              <a:latin typeface="Arial"/>
            </a:endParaRPr>
          </a:p>
          <a:p>
            <a:pPr marL="379080" indent="-379080">
              <a:lnSpc>
                <a:spcPts val="2625"/>
              </a:lnSpc>
              <a:spcBef>
                <a:spcPts val="113"/>
              </a:spcBef>
              <a:buNone/>
              <a:tabLst>
                <a:tab algn="l" pos="0"/>
              </a:tabLst>
            </a:pPr>
            <a:r>
              <a:rPr b="0" lang="en" sz="2200" spc="-1" strike="noStrike">
                <a:solidFill>
                  <a:srgbClr val="000000"/>
                </a:solidFill>
                <a:latin typeface="Courier New"/>
                <a:ea typeface="CMTT8"/>
              </a:rPr>
              <a:t>{</a:t>
            </a:r>
            <a:endParaRPr b="0" lang="en-GB" sz="2200" spc="-1" strike="noStrike">
              <a:latin typeface="Arial"/>
            </a:endParaRPr>
          </a:p>
          <a:p>
            <a:pPr marL="950760" indent="-379440">
              <a:lnSpc>
                <a:spcPct val="118000"/>
              </a:lnSpc>
              <a:spcBef>
                <a:spcPts val="298"/>
              </a:spcBef>
              <a:buNone/>
              <a:tabLst>
                <a:tab algn="l" pos="0"/>
              </a:tabLst>
            </a:pPr>
            <a:r>
              <a:rPr b="0" lang="en" sz="2200" spc="-1" strike="noStrike">
                <a:solidFill>
                  <a:srgbClr val="000000"/>
                </a:solidFill>
                <a:latin typeface="Courier New"/>
                <a:ea typeface="HG Mincho Light J"/>
              </a:rPr>
              <a:t>printf("Executing ls\n");</a:t>
            </a:r>
            <a:endParaRPr b="0" lang="en-GB" sz="2200" spc="-1" strike="noStrike">
              <a:latin typeface="Arial"/>
            </a:endParaRPr>
          </a:p>
          <a:p>
            <a:pPr marL="950760" indent="-379440">
              <a:lnSpc>
                <a:spcPct val="118000"/>
              </a:lnSpc>
              <a:spcBef>
                <a:spcPts val="298"/>
              </a:spcBef>
              <a:buNone/>
              <a:tabLst>
                <a:tab algn="l" pos="0"/>
              </a:tabLst>
            </a:pPr>
            <a:r>
              <a:rPr b="0" lang="en" sz="2200" spc="-1" strike="noStrike">
                <a:solidFill>
                  <a:srgbClr val="000000"/>
                </a:solidFill>
                <a:latin typeface="Courier New"/>
                <a:ea typeface="HG Mincho Light J"/>
              </a:rPr>
              <a:t>execl("/bin/ls", "ls", "-l", (char *)0);</a:t>
            </a:r>
            <a:endParaRPr b="0" lang="en-GB" sz="2200" spc="-1" strike="noStrike">
              <a:latin typeface="Arial"/>
            </a:endParaRPr>
          </a:p>
          <a:p>
            <a:pPr marL="950760" indent="-379440">
              <a:lnSpc>
                <a:spcPct val="118000"/>
              </a:lnSpc>
              <a:spcBef>
                <a:spcPts val="298"/>
              </a:spcBef>
              <a:buNone/>
              <a:tabLst>
                <a:tab algn="l" pos="0"/>
              </a:tabLst>
            </a:pPr>
            <a:r>
              <a:rPr b="0" lang="en" sz="2200" spc="-1" strike="noStrike">
                <a:solidFill>
                  <a:srgbClr val="000000"/>
                </a:solidFill>
                <a:latin typeface="Courier New"/>
                <a:ea typeface="HG Mincho Light J"/>
              </a:rPr>
              <a:t>perror("The execl call generated an error\n");</a:t>
            </a:r>
            <a:endParaRPr b="0" lang="en-GB" sz="2200" spc="-1" strike="noStrike">
              <a:latin typeface="Arial"/>
            </a:endParaRPr>
          </a:p>
          <a:p>
            <a:pPr marL="950760" indent="-379440">
              <a:lnSpc>
                <a:spcPct val="118000"/>
              </a:lnSpc>
              <a:spcBef>
                <a:spcPts val="298"/>
              </a:spcBef>
              <a:buNone/>
              <a:tabLst>
                <a:tab algn="l" pos="0"/>
              </a:tabLst>
            </a:pPr>
            <a:r>
              <a:rPr b="0" lang="en" sz="2200" spc="-1" strike="noStrike">
                <a:solidFill>
                  <a:srgbClr val="000000"/>
                </a:solidFill>
                <a:latin typeface="Courier New"/>
                <a:ea typeface="HG Mincho Light J"/>
              </a:rPr>
              <a:t>exit(1);</a:t>
            </a:r>
            <a:endParaRPr b="0" lang="en-GB" sz="2200" spc="-1" strike="noStrike">
              <a:latin typeface="Arial"/>
            </a:endParaRPr>
          </a:p>
          <a:p>
            <a:pPr marL="379080" indent="-379080">
              <a:lnSpc>
                <a:spcPts val="2625"/>
              </a:lnSpc>
              <a:spcBef>
                <a:spcPts val="113"/>
              </a:spcBef>
              <a:buNone/>
              <a:tabLst>
                <a:tab algn="l" pos="0"/>
              </a:tabLst>
            </a:pPr>
            <a:r>
              <a:rPr b="0" lang="en" sz="2200" spc="-1" strike="noStrike">
                <a:solidFill>
                  <a:srgbClr val="000000"/>
                </a:solidFill>
                <a:latin typeface="Courier New"/>
                <a:ea typeface="CMTT8"/>
              </a:rPr>
              <a:t>}</a:t>
            </a:r>
            <a:endParaRPr b="0" lang="en-GB" sz="2200" spc="-1" strike="noStrike">
              <a:latin typeface="Arial"/>
            </a:endParaRPr>
          </a:p>
          <a:p>
            <a:pPr marL="379080" indent="-379080">
              <a:lnSpc>
                <a:spcPts val="2625"/>
              </a:lnSpc>
              <a:spcBef>
                <a:spcPts val="2098"/>
              </a:spcBef>
              <a:buNone/>
              <a:tabLst>
                <a:tab algn="l" pos="0"/>
              </a:tabLst>
            </a:pPr>
            <a:r>
              <a:rPr b="0" lang="en" sz="2200" spc="-1" strike="noStrike">
                <a:solidFill>
                  <a:srgbClr val="000000"/>
                </a:solidFill>
                <a:latin typeface="Arial"/>
                <a:ea typeface="LCMSS8"/>
              </a:rPr>
              <a:t>Note that </a:t>
            </a:r>
            <a:r>
              <a:rPr b="1" lang="en" sz="2200" spc="-1" strike="noStrike">
                <a:solidFill>
                  <a:srgbClr val="000000"/>
                </a:solidFill>
                <a:latin typeface="Courier New"/>
                <a:ea typeface="CMTT8"/>
              </a:rPr>
              <a:t>execl</a:t>
            </a:r>
            <a:r>
              <a:rPr b="0" lang="en" sz="2200" spc="-1" strike="noStrike">
                <a:solidFill>
                  <a:srgbClr val="000000"/>
                </a:solidFill>
                <a:latin typeface="Arial"/>
                <a:ea typeface="CMTT8"/>
              </a:rPr>
              <a:t> </a:t>
            </a:r>
            <a:r>
              <a:rPr b="0" lang="en" sz="2200" spc="-1" strike="noStrike">
                <a:solidFill>
                  <a:srgbClr val="000000"/>
                </a:solidFill>
                <a:latin typeface="Arial"/>
                <a:ea typeface="LCMSS8"/>
              </a:rPr>
              <a:t>eliminates the original program by overwriting it with the one </a:t>
            </a:r>
            <a:r>
              <a:rPr b="0" lang="en" sz="2200" spc="-1" strike="noStrike">
                <a:solidFill>
                  <a:srgbClr val="000000"/>
                </a:solidFill>
                <a:latin typeface="Arial"/>
                <a:ea typeface="LCMSS8"/>
              </a:rPr>
              <a:t>passed as a parameter. So, instructions that follow a call to </a:t>
            </a:r>
            <a:r>
              <a:rPr b="1" lang="en" sz="2200" spc="-1" strike="noStrike">
                <a:solidFill>
                  <a:srgbClr val="000000"/>
                </a:solidFill>
                <a:latin typeface="Courier New"/>
                <a:ea typeface="CMTT8"/>
              </a:rPr>
              <a:t>execl </a:t>
            </a:r>
            <a:r>
              <a:rPr b="0" lang="en" sz="2200" spc="-1" strike="noStrike">
                <a:solidFill>
                  <a:srgbClr val="000000"/>
                </a:solidFill>
                <a:latin typeface="Arial"/>
                <a:ea typeface="CMTT8"/>
              </a:rPr>
              <a:t>will only </a:t>
            </a:r>
            <a:r>
              <a:rPr b="0" lang="en" sz="2200" spc="-1" strike="noStrike">
                <a:solidFill>
                  <a:srgbClr val="000000"/>
                </a:solidFill>
                <a:latin typeface="Arial"/>
                <a:ea typeface="CMTT8"/>
              </a:rPr>
              <a:t>be executed if an error occurs during execl's execution and control returns to </a:t>
            </a:r>
            <a:r>
              <a:rPr b="0" lang="en" sz="2200" spc="-1" strike="noStrike">
                <a:solidFill>
                  <a:srgbClr val="000000"/>
                </a:solidFill>
                <a:latin typeface="Arial"/>
                <a:ea typeface="CMTT8"/>
              </a:rPr>
              <a:t>the caller.</a:t>
            </a:r>
            <a:endParaRPr b="0" lang="en-GB" sz="2200" spc="-1" strike="noStrike">
              <a:latin typeface="Arial"/>
            </a:endParaRPr>
          </a:p>
        </p:txBody>
      </p:sp>
      <p:sp>
        <p:nvSpPr>
          <p:cNvPr id="63" name="PlaceHolder 2"/>
          <p:cNvSpPr>
            <a:spLocks noGrp="1"/>
          </p:cNvSpPr>
          <p:nvPr>
            <p:ph type="title"/>
          </p:nvPr>
        </p:nvSpPr>
        <p:spPr>
          <a:xfrm>
            <a:off x="2914200" y="479520"/>
            <a:ext cx="471816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E</a:t>
            </a:r>
            <a:r>
              <a:rPr b="1" lang="en" sz="2400" spc="-1" strike="noStrike">
                <a:solidFill>
                  <a:srgbClr val="000000"/>
                </a:solidFill>
                <a:latin typeface="Arial Black"/>
              </a:rPr>
              <a:t>x</a:t>
            </a:r>
            <a:r>
              <a:rPr b="1" lang="en" sz="2400" spc="-1" strike="noStrike">
                <a:solidFill>
                  <a:srgbClr val="000000"/>
                </a:solidFill>
                <a:latin typeface="Arial Black"/>
              </a:rPr>
              <a:t>a</a:t>
            </a:r>
            <a:r>
              <a:rPr b="1" lang="en" sz="2400" spc="-1" strike="noStrike">
                <a:solidFill>
                  <a:srgbClr val="000000"/>
                </a:solidFill>
                <a:latin typeface="Arial Black"/>
              </a:rPr>
              <a:t>m</a:t>
            </a:r>
            <a:r>
              <a:rPr b="1" lang="en" sz="2400" spc="-1" strike="noStrike">
                <a:solidFill>
                  <a:srgbClr val="000000"/>
                </a:solidFill>
                <a:latin typeface="Arial Black"/>
              </a:rPr>
              <a:t>p</a:t>
            </a:r>
            <a:r>
              <a:rPr b="1" lang="en" sz="2400" spc="-1" strike="noStrike">
                <a:solidFill>
                  <a:srgbClr val="000000"/>
                </a:solidFill>
                <a:latin typeface="Arial Black"/>
              </a:rPr>
              <a:t>l</a:t>
            </a:r>
            <a:r>
              <a:rPr b="1" lang="en" sz="2400" spc="-1" strike="noStrike">
                <a:solidFill>
                  <a:srgbClr val="000000"/>
                </a:solidFill>
                <a:latin typeface="Arial Black"/>
              </a:rPr>
              <a:t>e</a:t>
            </a:r>
            <a:r>
              <a:rPr b="1" lang="en" sz="2400" spc="-1" strike="noStrike">
                <a:solidFill>
                  <a:srgbClr val="000000"/>
                </a:solidFill>
                <a:latin typeface="Arial Black"/>
              </a:rPr>
              <a:t> </a:t>
            </a:r>
            <a:r>
              <a:rPr b="1" lang="en" sz="2400" spc="-1" strike="noStrike">
                <a:solidFill>
                  <a:srgbClr val="000000"/>
                </a:solidFill>
                <a:latin typeface="Arial Black"/>
              </a:rPr>
              <a:t>o</a:t>
            </a:r>
            <a:r>
              <a:rPr b="1" lang="en" sz="2400" spc="-1" strike="noStrike">
                <a:solidFill>
                  <a:srgbClr val="000000"/>
                </a:solidFill>
                <a:latin typeface="Arial Black"/>
              </a:rPr>
              <a:t>f </a:t>
            </a:r>
            <a:r>
              <a:rPr b="1" lang="en" sz="2400" spc="-1" strike="noStrike">
                <a:solidFill>
                  <a:srgbClr val="000000"/>
                </a:solidFill>
                <a:latin typeface="Arial Black"/>
              </a:rPr>
              <a:t>u</a:t>
            </a:r>
            <a:r>
              <a:rPr b="1" lang="en" sz="2400" spc="-1" strike="noStrike">
                <a:solidFill>
                  <a:srgbClr val="000000"/>
                </a:solidFill>
                <a:latin typeface="Arial Black"/>
              </a:rPr>
              <a:t>s</a:t>
            </a:r>
            <a:r>
              <a:rPr b="1" lang="en" sz="2400" spc="-1" strike="noStrike">
                <a:solidFill>
                  <a:srgbClr val="000000"/>
                </a:solidFill>
                <a:latin typeface="Arial Black"/>
              </a:rPr>
              <a:t>i</a:t>
            </a:r>
            <a:r>
              <a:rPr b="1" lang="en" sz="2400" spc="-1" strike="noStrike">
                <a:solidFill>
                  <a:srgbClr val="000000"/>
                </a:solidFill>
                <a:latin typeface="Arial Black"/>
              </a:rPr>
              <a:t>n</a:t>
            </a:r>
            <a:r>
              <a:rPr b="1" lang="en" sz="2400" spc="-1" strike="noStrike">
                <a:solidFill>
                  <a:srgbClr val="000000"/>
                </a:solidFill>
                <a:latin typeface="Arial Black"/>
              </a:rPr>
              <a:t>g</a:t>
            </a:r>
            <a:r>
              <a:rPr b="1" lang="en" sz="2400" spc="-1" strike="noStrike">
                <a:solidFill>
                  <a:srgbClr val="000000"/>
                </a:solidFill>
                <a:latin typeface="Arial Black"/>
              </a:rPr>
              <a:t> </a:t>
            </a:r>
            <a:r>
              <a:rPr b="1" lang="en" sz="2400" spc="-1" strike="noStrike">
                <a:solidFill>
                  <a:srgbClr val="000000"/>
                </a:solidFill>
                <a:latin typeface="Courier New"/>
              </a:rPr>
              <a:t>e</a:t>
            </a:r>
            <a:r>
              <a:rPr b="1" lang="en" sz="2400" spc="-1" strike="noStrike">
                <a:solidFill>
                  <a:srgbClr val="000000"/>
                </a:solidFill>
                <a:latin typeface="Courier New"/>
              </a:rPr>
              <a:t>x</a:t>
            </a:r>
            <a:r>
              <a:rPr b="1" lang="en" sz="2400" spc="-1" strike="noStrike">
                <a:solidFill>
                  <a:srgbClr val="000000"/>
                </a:solidFill>
                <a:latin typeface="Courier New"/>
              </a:rPr>
              <a:t>e</a:t>
            </a:r>
            <a:r>
              <a:rPr b="1" lang="en" sz="2400" spc="-1" strike="noStrike">
                <a:solidFill>
                  <a:srgbClr val="000000"/>
                </a:solidFill>
                <a:latin typeface="Courier New"/>
              </a:rPr>
              <a:t>c</a:t>
            </a:r>
            <a:r>
              <a:rPr b="1" lang="en" sz="2400" spc="-1" strike="noStrike">
                <a:solidFill>
                  <a:srgbClr val="000000"/>
                </a:solidFill>
                <a:latin typeface="Courier New"/>
              </a:rPr>
              <a:t>l</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4" name="PlaceHolder 1"/>
          <p:cNvSpPr>
            <a:spLocks noGrp="1"/>
          </p:cNvSpPr>
          <p:nvPr>
            <p:ph type="title"/>
          </p:nvPr>
        </p:nvSpPr>
        <p:spPr>
          <a:xfrm>
            <a:off x="2914200" y="479520"/>
            <a:ext cx="471816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Exa</a:t>
            </a:r>
            <a:r>
              <a:rPr b="1" lang="en" sz="2400" spc="-1" strike="noStrike">
                <a:solidFill>
                  <a:srgbClr val="000000"/>
                </a:solidFill>
                <a:latin typeface="Arial Black"/>
              </a:rPr>
              <a:t>mpl</a:t>
            </a:r>
            <a:r>
              <a:rPr b="1" lang="en" sz="2400" spc="-1" strike="noStrike">
                <a:solidFill>
                  <a:srgbClr val="000000"/>
                </a:solidFill>
                <a:latin typeface="Arial Black"/>
              </a:rPr>
              <a:t>e of </a:t>
            </a:r>
            <a:r>
              <a:rPr b="1" lang="en" sz="2400" spc="-1" strike="noStrike">
                <a:solidFill>
                  <a:srgbClr val="000000"/>
                </a:solidFill>
                <a:latin typeface="Arial Black"/>
              </a:rPr>
              <a:t>usin</a:t>
            </a:r>
            <a:r>
              <a:rPr b="1" lang="en" sz="2400" spc="-1" strike="noStrike">
                <a:solidFill>
                  <a:srgbClr val="000000"/>
                </a:solidFill>
                <a:latin typeface="Arial Black"/>
              </a:rPr>
              <a:t>g </a:t>
            </a:r>
            <a:r>
              <a:rPr b="1" lang="en" sz="2400" spc="-1" strike="noStrike">
                <a:solidFill>
                  <a:srgbClr val="000000"/>
                </a:solidFill>
                <a:latin typeface="Courier New"/>
              </a:rPr>
              <a:t>exec</a:t>
            </a:r>
            <a:r>
              <a:rPr b="1" lang="en" sz="2400" spc="-1" strike="noStrike">
                <a:solidFill>
                  <a:srgbClr val="000000"/>
                </a:solidFill>
                <a:latin typeface="Courier New"/>
              </a:rPr>
              <a:t>l</a:t>
            </a:r>
            <a:endParaRPr b="0" lang="en-GB" sz="2400" spc="-1" strike="noStrike">
              <a:latin typeface="Arial"/>
            </a:endParaRPr>
          </a:p>
        </p:txBody>
      </p:sp>
      <p:pic>
        <p:nvPicPr>
          <p:cNvPr id="65" name="" descr=""/>
          <p:cNvPicPr/>
          <p:nvPr/>
        </p:nvPicPr>
        <p:blipFill>
          <a:blip r:embed="rId1"/>
          <a:stretch/>
        </p:blipFill>
        <p:spPr>
          <a:xfrm>
            <a:off x="2320560" y="1736640"/>
            <a:ext cx="5322240" cy="437004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6" name="PlaceHolder 1"/>
          <p:cNvSpPr>
            <a:spLocks noGrp="1"/>
          </p:cNvSpPr>
          <p:nvPr>
            <p:ph/>
          </p:nvPr>
        </p:nvSpPr>
        <p:spPr>
          <a:xfrm>
            <a:off x="356040" y="1260000"/>
            <a:ext cx="9978120" cy="575928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0" lang="en" sz="2200" spc="-1" strike="noStrike">
                <a:solidFill>
                  <a:srgbClr val="000000"/>
                </a:solidFill>
                <a:latin typeface="Arial"/>
              </a:rPr>
              <a:t>When a process calls one of the </a:t>
            </a:r>
            <a:r>
              <a:rPr b="1" lang="en" sz="2200" spc="-1" strike="noStrike">
                <a:solidFill>
                  <a:srgbClr val="000000"/>
                </a:solidFill>
                <a:latin typeface="Courier New"/>
              </a:rPr>
              <a:t>exec </a:t>
            </a:r>
            <a:r>
              <a:rPr b="0" lang="en" sz="2200" spc="-1" strike="noStrike">
                <a:solidFill>
                  <a:srgbClr val="000000"/>
                </a:solidFill>
                <a:latin typeface="Arial"/>
              </a:rPr>
              <a:t>functions</a:t>
            </a:r>
            <a:r>
              <a:rPr b="1" lang="en" sz="2200" spc="-1" strike="noStrike">
                <a:solidFill>
                  <a:srgbClr val="000000"/>
                </a:solidFill>
                <a:latin typeface="Courier New"/>
              </a:rPr>
              <a:t> </a:t>
            </a:r>
            <a:r>
              <a:rPr b="0" lang="en" sz="2200" spc="-1" strike="noStrike">
                <a:solidFill>
                  <a:srgbClr val="000000"/>
                </a:solidFill>
                <a:latin typeface="Courier New"/>
              </a:rPr>
              <a:t>:</a:t>
            </a:r>
            <a:endParaRPr b="0" lang="en-GB" sz="2200" spc="-1" strike="noStrike">
              <a:latin typeface="Arial"/>
            </a:endParaRPr>
          </a:p>
          <a:p>
            <a:pPr marL="952200" indent="-380880">
              <a:lnSpc>
                <a:spcPct val="118000"/>
              </a:lnSpc>
              <a:spcBef>
                <a:spcPts val="998"/>
              </a:spcBef>
              <a:buClr>
                <a:srgbClr val="000000"/>
              </a:buClr>
              <a:buSzPct val="45000"/>
              <a:buFont typeface="Wingdings" charset="2"/>
              <a:buChar char=""/>
              <a:tabLst>
                <a:tab algn="l" pos="0"/>
              </a:tabLst>
            </a:pPr>
            <a:r>
              <a:rPr b="0" lang="en" sz="2200" spc="-1" strike="noStrike">
                <a:solidFill>
                  <a:srgbClr val="000000"/>
                </a:solidFill>
                <a:latin typeface="Arial"/>
              </a:rPr>
              <a:t>the process is completely replaced by a new program (text, data, heap, stack are replaced)</a:t>
            </a:r>
            <a:endParaRPr b="0" lang="en-GB" sz="2200" spc="-1" strike="noStrike">
              <a:latin typeface="Arial"/>
            </a:endParaRPr>
          </a:p>
          <a:p>
            <a:pPr marL="952200" indent="-380880">
              <a:lnSpc>
                <a:spcPct val="118000"/>
              </a:lnSpc>
              <a:spcBef>
                <a:spcPts val="998"/>
              </a:spcBef>
              <a:buClr>
                <a:srgbClr val="000000"/>
              </a:buClr>
              <a:buSzPct val="45000"/>
              <a:buFont typeface="Wingdings" charset="2"/>
              <a:buChar char=""/>
              <a:tabLst>
                <a:tab algn="l" pos="0"/>
              </a:tabLst>
            </a:pPr>
            <a:r>
              <a:rPr b="0" lang="en" sz="2200" spc="-1" strike="noStrike">
                <a:solidFill>
                  <a:srgbClr val="000000"/>
                </a:solidFill>
                <a:latin typeface="Arial"/>
              </a:rPr>
              <a:t>the new program starts from its main function</a:t>
            </a:r>
            <a:endParaRPr b="0" lang="en-GB" sz="2200" spc="-1" strike="noStrike">
              <a:latin typeface="Arial"/>
            </a:endParaRPr>
          </a:p>
          <a:p>
            <a:pPr marL="952200" indent="-380880">
              <a:lnSpc>
                <a:spcPct val="118000"/>
              </a:lnSpc>
              <a:spcBef>
                <a:spcPts val="998"/>
              </a:spcBef>
              <a:buClr>
                <a:srgbClr val="000000"/>
              </a:buClr>
              <a:buSzPct val="45000"/>
              <a:buFont typeface="Wingdings" charset="2"/>
              <a:buChar char=""/>
              <a:tabLst>
                <a:tab algn="l" pos="0"/>
              </a:tabLst>
            </a:pPr>
            <a:r>
              <a:rPr b="0" lang="en" sz="2200" spc="-1" strike="noStrike">
                <a:solidFill>
                  <a:srgbClr val="000000"/>
                </a:solidFill>
                <a:latin typeface="Arial"/>
              </a:rPr>
              <a:t>the process ID does not change</a:t>
            </a:r>
            <a:endParaRPr b="0" lang="en-GB" sz="2200" spc="-1" strike="noStrike">
              <a:latin typeface="Arial"/>
            </a:endParaRPr>
          </a:p>
          <a:p>
            <a:pPr marL="379080" indent="-379080">
              <a:lnSpc>
                <a:spcPts val="2625"/>
              </a:lnSpc>
              <a:spcBef>
                <a:spcPts val="1749"/>
              </a:spcBef>
              <a:buNone/>
              <a:tabLst>
                <a:tab algn="l" pos="0"/>
              </a:tabLst>
            </a:pPr>
            <a:r>
              <a:rPr b="0" lang="en" sz="2200" spc="-1" strike="noStrike">
                <a:solidFill>
                  <a:srgbClr val="000000"/>
                </a:solidFill>
                <a:latin typeface="Arial"/>
              </a:rPr>
              <a:t>There are six versions of </a:t>
            </a:r>
            <a:r>
              <a:rPr b="1" lang="en" sz="2200" spc="-1" strike="noStrike">
                <a:solidFill>
                  <a:srgbClr val="000000"/>
                </a:solidFill>
                <a:latin typeface="Courier New"/>
              </a:rPr>
              <a:t>exec </a:t>
            </a:r>
            <a:r>
              <a:rPr b="0" lang="en" sz="2200" spc="-1" strike="noStrike">
                <a:solidFill>
                  <a:srgbClr val="000000"/>
                </a:solidFill>
                <a:latin typeface="Arial"/>
              </a:rPr>
              <a:t>:</a:t>
            </a:r>
            <a:endParaRPr b="0" lang="en-GB" sz="2200" spc="-1" strike="noStrike">
              <a:latin typeface="Arial"/>
            </a:endParaRPr>
          </a:p>
          <a:p>
            <a:pPr marL="952200" indent="-380880">
              <a:lnSpc>
                <a:spcPct val="118000"/>
              </a:lnSpc>
              <a:spcBef>
                <a:spcPts val="998"/>
              </a:spcBef>
              <a:buClr>
                <a:srgbClr val="000000"/>
              </a:buClr>
              <a:buSzPct val="45000"/>
              <a:buFont typeface="Wingdings" charset="2"/>
              <a:buChar char=""/>
              <a:tabLst>
                <a:tab algn="l" pos="0"/>
              </a:tabLst>
            </a:pPr>
            <a:r>
              <a:rPr b="0" lang="en" sz="2200" spc="-1" strike="noStrike">
                <a:solidFill>
                  <a:srgbClr val="000000"/>
                </a:solidFill>
                <a:latin typeface="Arial"/>
              </a:rPr>
              <a:t>With or w/o the</a:t>
            </a:r>
            <a:r>
              <a:rPr b="1" lang="en" sz="2200" spc="-1" strike="noStrike">
                <a:solidFill>
                  <a:srgbClr val="000000"/>
                </a:solidFill>
                <a:latin typeface="Courier New"/>
              </a:rPr>
              <a:t> PATH </a:t>
            </a:r>
            <a:r>
              <a:rPr b="0" lang="en" sz="2200" spc="-1" strike="noStrike">
                <a:solidFill>
                  <a:srgbClr val="000000"/>
                </a:solidFill>
                <a:latin typeface="Arial"/>
              </a:rPr>
              <a:t>environment variable: if the environment variable is handled, a command matching a single filename will be searched in the </a:t>
            </a:r>
            <a:r>
              <a:rPr b="1" lang="en" sz="2200" spc="-1" strike="noStrike">
                <a:solidFill>
                  <a:srgbClr val="000000"/>
                </a:solidFill>
                <a:latin typeface="Courier New"/>
              </a:rPr>
              <a:t>PATH</a:t>
            </a:r>
            <a:endParaRPr b="0" lang="en-GB" sz="2200" spc="-1" strike="noStrike">
              <a:latin typeface="Arial"/>
            </a:endParaRPr>
          </a:p>
          <a:p>
            <a:pPr marL="952200" indent="-380880">
              <a:lnSpc>
                <a:spcPct val="118000"/>
              </a:lnSpc>
              <a:spcBef>
                <a:spcPts val="998"/>
              </a:spcBef>
              <a:buClr>
                <a:srgbClr val="000000"/>
              </a:buClr>
              <a:buSzPct val="45000"/>
              <a:buFont typeface="Wingdings" charset="2"/>
              <a:buChar char=""/>
              <a:tabLst>
                <a:tab algn="l" pos="0"/>
              </a:tabLst>
            </a:pPr>
            <a:r>
              <a:rPr b="0" lang="en" sz="2200" spc="-1" strike="noStrike">
                <a:solidFill>
                  <a:srgbClr val="000000"/>
                </a:solidFill>
                <a:latin typeface="Arial"/>
              </a:rPr>
              <a:t>with inherited environment variables or with specified environment variables</a:t>
            </a:r>
            <a:endParaRPr b="0" lang="en-GB" sz="2200" spc="-1" strike="noStrike">
              <a:latin typeface="Arial"/>
            </a:endParaRPr>
          </a:p>
          <a:p>
            <a:pPr marL="952200" indent="-380880">
              <a:lnSpc>
                <a:spcPct val="118000"/>
              </a:lnSpc>
              <a:spcBef>
                <a:spcPts val="998"/>
              </a:spcBef>
              <a:buClr>
                <a:srgbClr val="000000"/>
              </a:buClr>
              <a:buSzPct val="45000"/>
              <a:buFont typeface="Wingdings" charset="2"/>
              <a:buChar char=""/>
              <a:tabLst>
                <a:tab algn="l" pos="0"/>
              </a:tabLst>
            </a:pPr>
            <a:r>
              <a:rPr b="0" lang="en" sz="2200" spc="-1" strike="noStrike">
                <a:solidFill>
                  <a:srgbClr val="000000"/>
                </a:solidFill>
                <a:latin typeface="Arial"/>
              </a:rPr>
              <a:t>with array of arguments or with arguments in the call (null terminated)</a:t>
            </a:r>
            <a:endParaRPr b="0" lang="en-GB" sz="2200" spc="-1" strike="noStrike">
              <a:latin typeface="Arial"/>
            </a:endParaRPr>
          </a:p>
        </p:txBody>
      </p:sp>
      <p:sp>
        <p:nvSpPr>
          <p:cNvPr id="67" name="PlaceHolder 2"/>
          <p:cNvSpPr>
            <a:spLocks noGrp="1"/>
          </p:cNvSpPr>
          <p:nvPr>
            <p:ph type="title"/>
          </p:nvPr>
        </p:nvSpPr>
        <p:spPr>
          <a:xfrm>
            <a:off x="2607840" y="479520"/>
            <a:ext cx="53308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C</a:t>
            </a:r>
            <a:r>
              <a:rPr b="1" lang="en" sz="2400" spc="-1" strike="noStrike">
                <a:solidFill>
                  <a:srgbClr val="000000"/>
                </a:solidFill>
                <a:latin typeface="Arial Black"/>
              </a:rPr>
              <a:t>a</a:t>
            </a:r>
            <a:r>
              <a:rPr b="1" lang="en" sz="2400" spc="-1" strike="noStrike">
                <a:solidFill>
                  <a:srgbClr val="000000"/>
                </a:solidFill>
                <a:latin typeface="Arial Black"/>
              </a:rPr>
              <a:t>l</a:t>
            </a:r>
            <a:r>
              <a:rPr b="1" lang="en" sz="2400" spc="-1" strike="noStrike">
                <a:solidFill>
                  <a:srgbClr val="000000"/>
                </a:solidFill>
                <a:latin typeface="Arial Black"/>
              </a:rPr>
              <a:t>l</a:t>
            </a:r>
            <a:r>
              <a:rPr b="1" lang="en" sz="2400" spc="-1" strike="noStrike">
                <a:solidFill>
                  <a:srgbClr val="000000"/>
                </a:solidFill>
                <a:latin typeface="Arial Black"/>
              </a:rPr>
              <a:t>i</a:t>
            </a:r>
            <a:r>
              <a:rPr b="1" lang="en" sz="2400" spc="-1" strike="noStrike">
                <a:solidFill>
                  <a:srgbClr val="000000"/>
                </a:solidFill>
                <a:latin typeface="Arial Black"/>
              </a:rPr>
              <a:t>n</a:t>
            </a:r>
            <a:r>
              <a:rPr b="1" lang="en" sz="2400" spc="-1" strike="noStrike">
                <a:solidFill>
                  <a:srgbClr val="000000"/>
                </a:solidFill>
                <a:latin typeface="Arial Black"/>
              </a:rPr>
              <a:t>g</a:t>
            </a:r>
            <a:r>
              <a:rPr b="1" lang="en" sz="2400" spc="-1" strike="noStrike">
                <a:solidFill>
                  <a:srgbClr val="000000"/>
                </a:solidFill>
                <a:latin typeface="Arial Black"/>
              </a:rPr>
              <a:t> </a:t>
            </a:r>
            <a:r>
              <a:rPr b="1" lang="en" sz="2400" spc="-1" strike="noStrike">
                <a:solidFill>
                  <a:srgbClr val="000000"/>
                </a:solidFill>
                <a:latin typeface="Courier New"/>
              </a:rPr>
              <a:t>e</a:t>
            </a:r>
            <a:r>
              <a:rPr b="1" lang="en" sz="2400" spc="-1" strike="noStrike">
                <a:solidFill>
                  <a:srgbClr val="000000"/>
                </a:solidFill>
                <a:latin typeface="Courier New"/>
              </a:rPr>
              <a:t>x</a:t>
            </a:r>
            <a:r>
              <a:rPr b="1" lang="en" sz="2400" spc="-1" strike="noStrike">
                <a:solidFill>
                  <a:srgbClr val="000000"/>
                </a:solidFill>
                <a:latin typeface="Courier New"/>
              </a:rPr>
              <a:t>e</a:t>
            </a:r>
            <a:r>
              <a:rPr b="1" lang="en" sz="2400" spc="-1" strike="noStrike">
                <a:solidFill>
                  <a:srgbClr val="000000"/>
                </a:solidFill>
                <a:latin typeface="Courier New"/>
              </a:rPr>
              <a:t>c</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8" name="PlaceHolder 1"/>
          <p:cNvSpPr>
            <a:spLocks noGrp="1"/>
          </p:cNvSpPr>
          <p:nvPr>
            <p:ph/>
          </p:nvPr>
        </p:nvSpPr>
        <p:spPr>
          <a:xfrm>
            <a:off x="356040" y="1335240"/>
            <a:ext cx="9978120" cy="5212800"/>
          </a:xfrm>
          <a:prstGeom prst="rect">
            <a:avLst/>
          </a:prstGeom>
          <a:noFill/>
          <a:ln w="0">
            <a:noFill/>
          </a:ln>
        </p:spPr>
        <p:txBody>
          <a:bodyPr lIns="90000" rIns="90000" tIns="46800" bIns="46800" anchor="t">
            <a:noAutofit/>
          </a:bodyPr>
          <a:p>
            <a:pPr marL="379080" indent="-379080">
              <a:lnSpc>
                <a:spcPct val="107000"/>
              </a:lnSpc>
              <a:spcBef>
                <a:spcPts val="1925"/>
              </a:spcBef>
              <a:buNone/>
              <a:tabLst>
                <a:tab algn="l" pos="0"/>
              </a:tabLst>
            </a:pPr>
            <a:r>
              <a:rPr b="0" lang="en" sz="2000" spc="-1" strike="noStrike">
                <a:solidFill>
                  <a:srgbClr val="000000"/>
                </a:solidFill>
                <a:latin typeface="Courier New"/>
              </a:rPr>
              <a:t>int execl(char *pathname, char *arg0, … );</a:t>
            </a:r>
            <a:endParaRPr b="0" lang="en-GB" sz="2000" spc="-1" strike="noStrike">
              <a:latin typeface="Arial"/>
            </a:endParaRPr>
          </a:p>
          <a:p>
            <a:pPr marL="380880" indent="-380880">
              <a:lnSpc>
                <a:spcPct val="112000"/>
              </a:lnSpc>
              <a:spcBef>
                <a:spcPts val="1749"/>
              </a:spcBef>
              <a:buNone/>
              <a:tabLst>
                <a:tab algn="l" pos="0"/>
              </a:tabLst>
            </a:pPr>
            <a:r>
              <a:rPr b="0" lang="en" sz="2000" spc="-1" strike="noStrike">
                <a:solidFill>
                  <a:srgbClr val="000000"/>
                </a:solidFill>
                <a:latin typeface="Courier New"/>
              </a:rPr>
              <a:t>int execv(char *pathname, char *argv[]);</a:t>
            </a:r>
            <a:endParaRPr b="0" lang="en-GB" sz="2000" spc="-1" strike="noStrike">
              <a:latin typeface="Arial"/>
            </a:endParaRPr>
          </a:p>
          <a:p>
            <a:pPr marL="380880" indent="-380880">
              <a:lnSpc>
                <a:spcPct val="112000"/>
              </a:lnSpc>
              <a:spcBef>
                <a:spcPts val="1749"/>
              </a:spcBef>
              <a:buNone/>
              <a:tabLst>
                <a:tab algn="l" pos="0"/>
              </a:tabLst>
            </a:pPr>
            <a:r>
              <a:rPr b="0" lang="en" sz="2000" spc="-1" strike="noStrike">
                <a:solidFill>
                  <a:srgbClr val="000000"/>
                </a:solidFill>
                <a:latin typeface="Courier New"/>
              </a:rPr>
              <a:t>int execle(char *pathname, char *arg0, …, char* envp[]);</a:t>
            </a:r>
            <a:endParaRPr b="0" lang="en-GB" sz="2000" spc="-1" strike="noStrike">
              <a:latin typeface="Arial"/>
            </a:endParaRPr>
          </a:p>
          <a:p>
            <a:pPr marL="380880" indent="-380880">
              <a:lnSpc>
                <a:spcPct val="112000"/>
              </a:lnSpc>
              <a:spcBef>
                <a:spcPts val="1749"/>
              </a:spcBef>
              <a:buNone/>
              <a:tabLst>
                <a:tab algn="l" pos="0"/>
              </a:tabLst>
            </a:pPr>
            <a:r>
              <a:rPr b="0" lang="en" sz="2000" spc="-1" strike="noStrike">
                <a:solidFill>
                  <a:srgbClr val="000000"/>
                </a:solidFill>
                <a:latin typeface="Courier New"/>
              </a:rPr>
              <a:t>int execve(char *pathname, char *argv[], char* envp[]);</a:t>
            </a:r>
            <a:endParaRPr b="0" lang="en-GB" sz="2000" spc="-1" strike="noStrike">
              <a:latin typeface="Arial"/>
            </a:endParaRPr>
          </a:p>
          <a:p>
            <a:pPr marL="380880" indent="-380880">
              <a:lnSpc>
                <a:spcPct val="112000"/>
              </a:lnSpc>
              <a:spcBef>
                <a:spcPts val="1749"/>
              </a:spcBef>
              <a:buNone/>
              <a:tabLst>
                <a:tab algn="l" pos="0"/>
              </a:tabLst>
            </a:pPr>
            <a:r>
              <a:rPr b="0" lang="en" sz="2000" spc="-1" strike="noStrike">
                <a:solidFill>
                  <a:srgbClr val="000000"/>
                </a:solidFill>
                <a:latin typeface="Courier New"/>
              </a:rPr>
              <a:t>int execlp(char *filename, char *arg0, … );</a:t>
            </a:r>
            <a:endParaRPr b="0" lang="en-GB" sz="2000" spc="-1" strike="noStrike">
              <a:latin typeface="Arial"/>
            </a:endParaRPr>
          </a:p>
          <a:p>
            <a:pPr marL="380880" indent="-380880">
              <a:lnSpc>
                <a:spcPct val="112000"/>
              </a:lnSpc>
              <a:spcBef>
                <a:spcPts val="1749"/>
              </a:spcBef>
              <a:buNone/>
              <a:tabLst>
                <a:tab algn="l" pos="0"/>
              </a:tabLst>
            </a:pPr>
            <a:r>
              <a:rPr b="0" lang="en" sz="2000" spc="-1" strike="noStrike">
                <a:solidFill>
                  <a:srgbClr val="000000"/>
                </a:solidFill>
                <a:latin typeface="Courier New"/>
              </a:rPr>
              <a:t>int execvp(char *filename, char *argv[]);</a:t>
            </a:r>
            <a:endParaRPr b="0" lang="en-GB" sz="2000" spc="-1" strike="noStrike">
              <a:latin typeface="Arial"/>
            </a:endParaRPr>
          </a:p>
        </p:txBody>
      </p:sp>
      <p:sp>
        <p:nvSpPr>
          <p:cNvPr id="69" name="PlaceHolder 2"/>
          <p:cNvSpPr>
            <a:spLocks noGrp="1"/>
          </p:cNvSpPr>
          <p:nvPr>
            <p:ph type="title"/>
          </p:nvPr>
        </p:nvSpPr>
        <p:spPr>
          <a:xfrm>
            <a:off x="2414160" y="479520"/>
            <a:ext cx="571932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Variants of </a:t>
            </a:r>
            <a:r>
              <a:rPr b="1" lang="en" sz="2400" spc="-1" strike="noStrike">
                <a:solidFill>
                  <a:srgbClr val="000000"/>
                </a:solidFill>
                <a:latin typeface="Courier New"/>
              </a:rPr>
              <a:t>exec</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grpSp>
        <p:nvGrpSpPr>
          <p:cNvPr id="70" name=""/>
          <p:cNvGrpSpPr/>
          <p:nvPr/>
        </p:nvGrpSpPr>
        <p:grpSpPr>
          <a:xfrm>
            <a:off x="374760" y="1265400"/>
            <a:ext cx="9898920" cy="5258520"/>
            <a:chOff x="374760" y="1265400"/>
            <a:chExt cx="9898920" cy="5258520"/>
          </a:xfrm>
        </p:grpSpPr>
        <p:grpSp>
          <p:nvGrpSpPr>
            <p:cNvPr id="71" name=""/>
            <p:cNvGrpSpPr/>
            <p:nvPr/>
          </p:nvGrpSpPr>
          <p:grpSpPr>
            <a:xfrm>
              <a:off x="8859240" y="5803560"/>
              <a:ext cx="1413000" cy="647280"/>
              <a:chOff x="8859240" y="5803560"/>
              <a:chExt cx="1413000" cy="647280"/>
            </a:xfrm>
          </p:grpSpPr>
          <p:sp>
            <p:nvSpPr>
              <p:cNvPr id="72" name=""/>
              <p:cNvSpPr/>
              <p:nvPr/>
            </p:nvSpPr>
            <p:spPr>
              <a:xfrm>
                <a:off x="8859240" y="5803560"/>
                <a:ext cx="1413000" cy="647280"/>
              </a:xfrm>
              <a:prstGeom prst="rect">
                <a:avLst/>
              </a:prstGeom>
              <a:noFill/>
              <a:ln w="0">
                <a:noFill/>
              </a:ln>
            </p:spPr>
            <p:style>
              <a:lnRef idx="0"/>
              <a:fillRef idx="0"/>
              <a:effectRef idx="0"/>
              <a:fontRef idx="minor"/>
            </p:style>
          </p:sp>
          <p:sp>
            <p:nvSpPr>
              <p:cNvPr id="73" name=""/>
              <p:cNvSpPr/>
              <p:nvPr/>
            </p:nvSpPr>
            <p:spPr>
              <a:xfrm>
                <a:off x="8859240" y="5803560"/>
                <a:ext cx="141300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e</a:t>
                </a:r>
                <a:endParaRPr b="0" lang="en-GB" sz="1800" spc="-1" strike="noStrike">
                  <a:latin typeface="Arial"/>
                </a:endParaRPr>
              </a:p>
            </p:txBody>
          </p:sp>
        </p:grpSp>
        <p:sp>
          <p:nvSpPr>
            <p:cNvPr id="74" name=""/>
            <p:cNvSpPr/>
            <p:nvPr/>
          </p:nvSpPr>
          <p:spPr>
            <a:xfrm>
              <a:off x="7444800" y="5803560"/>
              <a:ext cx="1413360" cy="647280"/>
            </a:xfrm>
            <a:prstGeom prst="rect">
              <a:avLst/>
            </a:prstGeom>
            <a:noFill/>
            <a:ln w="0">
              <a:noFill/>
            </a:ln>
          </p:spPr>
          <p:style>
            <a:lnRef idx="0"/>
            <a:fillRef idx="0"/>
            <a:effectRef idx="0"/>
            <a:fontRef idx="minor"/>
          </p:style>
        </p:sp>
        <p:grpSp>
          <p:nvGrpSpPr>
            <p:cNvPr id="75" name=""/>
            <p:cNvGrpSpPr/>
            <p:nvPr/>
          </p:nvGrpSpPr>
          <p:grpSpPr>
            <a:xfrm>
              <a:off x="6030360" y="5803560"/>
              <a:ext cx="1413360" cy="647280"/>
              <a:chOff x="6030360" y="5803560"/>
              <a:chExt cx="1413360" cy="647280"/>
            </a:xfrm>
          </p:grpSpPr>
          <p:sp>
            <p:nvSpPr>
              <p:cNvPr id="76" name=""/>
              <p:cNvSpPr/>
              <p:nvPr/>
            </p:nvSpPr>
            <p:spPr>
              <a:xfrm>
                <a:off x="6030360" y="5803560"/>
                <a:ext cx="1413360" cy="647280"/>
              </a:xfrm>
              <a:prstGeom prst="rect">
                <a:avLst/>
              </a:prstGeom>
              <a:noFill/>
              <a:ln w="0">
                <a:noFill/>
              </a:ln>
            </p:spPr>
            <p:style>
              <a:lnRef idx="0"/>
              <a:fillRef idx="0"/>
              <a:effectRef idx="0"/>
              <a:fontRef idx="minor"/>
            </p:style>
          </p:sp>
          <p:sp>
            <p:nvSpPr>
              <p:cNvPr id="77" name=""/>
              <p:cNvSpPr/>
              <p:nvPr/>
            </p:nvSpPr>
            <p:spPr>
              <a:xfrm>
                <a:off x="6030360" y="5803560"/>
                <a:ext cx="141336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v</a:t>
                </a:r>
                <a:endParaRPr b="0" lang="en-GB" sz="1800" spc="-1" strike="noStrike">
                  <a:latin typeface="Arial"/>
                </a:endParaRPr>
              </a:p>
            </p:txBody>
          </p:sp>
        </p:grpSp>
        <p:grpSp>
          <p:nvGrpSpPr>
            <p:cNvPr id="78" name=""/>
            <p:cNvGrpSpPr/>
            <p:nvPr/>
          </p:nvGrpSpPr>
          <p:grpSpPr>
            <a:xfrm>
              <a:off x="4618080" y="5803560"/>
              <a:ext cx="1411200" cy="647280"/>
              <a:chOff x="4618080" y="5803560"/>
              <a:chExt cx="1411200" cy="647280"/>
            </a:xfrm>
          </p:grpSpPr>
          <p:sp>
            <p:nvSpPr>
              <p:cNvPr id="79" name=""/>
              <p:cNvSpPr/>
              <p:nvPr/>
            </p:nvSpPr>
            <p:spPr>
              <a:xfrm>
                <a:off x="4618080" y="5803560"/>
                <a:ext cx="1411200" cy="647280"/>
              </a:xfrm>
              <a:prstGeom prst="rect">
                <a:avLst/>
              </a:prstGeom>
              <a:noFill/>
              <a:ln w="0">
                <a:noFill/>
              </a:ln>
            </p:spPr>
            <p:style>
              <a:lnRef idx="0"/>
              <a:fillRef idx="0"/>
              <a:effectRef idx="0"/>
              <a:fontRef idx="minor"/>
            </p:style>
          </p:sp>
          <p:sp>
            <p:nvSpPr>
              <p:cNvPr id="80" name=""/>
              <p:cNvSpPr/>
              <p:nvPr/>
            </p:nvSpPr>
            <p:spPr>
              <a:xfrm>
                <a:off x="4618080" y="5803560"/>
                <a:ext cx="141120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l</a:t>
                </a:r>
                <a:endParaRPr b="0" lang="en-GB" sz="1800" spc="-1" strike="noStrike">
                  <a:latin typeface="Arial"/>
                </a:endParaRPr>
              </a:p>
            </p:txBody>
          </p:sp>
        </p:grpSp>
        <p:grpSp>
          <p:nvGrpSpPr>
            <p:cNvPr id="81" name=""/>
            <p:cNvGrpSpPr/>
            <p:nvPr/>
          </p:nvGrpSpPr>
          <p:grpSpPr>
            <a:xfrm>
              <a:off x="3203280" y="5803560"/>
              <a:ext cx="1413720" cy="647280"/>
              <a:chOff x="3203280" y="5803560"/>
              <a:chExt cx="1413720" cy="647280"/>
            </a:xfrm>
          </p:grpSpPr>
          <p:sp>
            <p:nvSpPr>
              <p:cNvPr id="82" name=""/>
              <p:cNvSpPr/>
              <p:nvPr/>
            </p:nvSpPr>
            <p:spPr>
              <a:xfrm>
                <a:off x="3203280" y="5803560"/>
                <a:ext cx="1413720" cy="647280"/>
              </a:xfrm>
              <a:prstGeom prst="rect">
                <a:avLst/>
              </a:prstGeom>
              <a:noFill/>
              <a:ln w="0">
                <a:noFill/>
              </a:ln>
            </p:spPr>
            <p:style>
              <a:lnRef idx="0"/>
              <a:fillRef idx="0"/>
              <a:effectRef idx="0"/>
              <a:fontRef idx="minor"/>
            </p:style>
          </p:sp>
          <p:sp>
            <p:nvSpPr>
              <p:cNvPr id="83" name=""/>
              <p:cNvSpPr/>
              <p:nvPr/>
            </p:nvSpPr>
            <p:spPr>
              <a:xfrm>
                <a:off x="3203280" y="5803560"/>
                <a:ext cx="141372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p</a:t>
                </a:r>
                <a:endParaRPr b="0" lang="en-GB" sz="1800" spc="-1" strike="noStrike">
                  <a:latin typeface="Arial"/>
                </a:endParaRPr>
              </a:p>
            </p:txBody>
          </p:sp>
        </p:grpSp>
        <p:sp>
          <p:nvSpPr>
            <p:cNvPr id="84" name=""/>
            <p:cNvSpPr/>
            <p:nvPr/>
          </p:nvSpPr>
          <p:spPr>
            <a:xfrm>
              <a:off x="1789560" y="5803560"/>
              <a:ext cx="1412640" cy="647280"/>
            </a:xfrm>
            <a:prstGeom prst="rect">
              <a:avLst/>
            </a:prstGeom>
            <a:noFill/>
            <a:ln w="0">
              <a:noFill/>
            </a:ln>
          </p:spPr>
          <p:style>
            <a:lnRef idx="0"/>
            <a:fillRef idx="0"/>
            <a:effectRef idx="0"/>
            <a:fontRef idx="minor"/>
          </p:style>
        </p:sp>
        <p:grpSp>
          <p:nvGrpSpPr>
            <p:cNvPr id="85" name=""/>
            <p:cNvGrpSpPr/>
            <p:nvPr/>
          </p:nvGrpSpPr>
          <p:grpSpPr>
            <a:xfrm>
              <a:off x="374760" y="5731200"/>
              <a:ext cx="1413720" cy="792720"/>
              <a:chOff x="374760" y="5731200"/>
              <a:chExt cx="1413720" cy="792720"/>
            </a:xfrm>
          </p:grpSpPr>
          <p:sp>
            <p:nvSpPr>
              <p:cNvPr id="86" name=""/>
              <p:cNvSpPr/>
              <p:nvPr/>
            </p:nvSpPr>
            <p:spPr>
              <a:xfrm>
                <a:off x="374760" y="5803560"/>
                <a:ext cx="1413720" cy="647280"/>
              </a:xfrm>
              <a:prstGeom prst="rect">
                <a:avLst/>
              </a:prstGeom>
              <a:noFill/>
              <a:ln w="0">
                <a:noFill/>
              </a:ln>
            </p:spPr>
            <p:style>
              <a:lnRef idx="0"/>
              <a:fillRef idx="0"/>
              <a:effectRef idx="0"/>
              <a:fontRef idx="minor"/>
            </p:style>
          </p:sp>
          <p:sp>
            <p:nvSpPr>
              <p:cNvPr id="87" name=""/>
              <p:cNvSpPr/>
              <p:nvPr/>
            </p:nvSpPr>
            <p:spPr>
              <a:xfrm>
                <a:off x="374760" y="5731200"/>
                <a:ext cx="1413720" cy="79272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suffix letters</a:t>
                </a:r>
                <a:endParaRPr b="0" lang="en-GB" sz="1800" spc="-1" strike="noStrike">
                  <a:latin typeface="Arial"/>
                </a:endParaRPr>
              </a:p>
            </p:txBody>
          </p:sp>
        </p:grpSp>
        <p:grpSp>
          <p:nvGrpSpPr>
            <p:cNvPr id="88" name=""/>
            <p:cNvGrpSpPr/>
            <p:nvPr/>
          </p:nvGrpSpPr>
          <p:grpSpPr>
            <a:xfrm>
              <a:off x="8859240" y="5155560"/>
              <a:ext cx="1413000" cy="646920"/>
              <a:chOff x="8859240" y="5155560"/>
              <a:chExt cx="1413000" cy="646920"/>
            </a:xfrm>
          </p:grpSpPr>
          <p:sp>
            <p:nvSpPr>
              <p:cNvPr id="89" name=""/>
              <p:cNvSpPr/>
              <p:nvPr/>
            </p:nvSpPr>
            <p:spPr>
              <a:xfrm>
                <a:off x="8859240" y="5155560"/>
                <a:ext cx="1413000" cy="646920"/>
              </a:xfrm>
              <a:prstGeom prst="rect">
                <a:avLst/>
              </a:prstGeom>
              <a:noFill/>
              <a:ln w="0">
                <a:noFill/>
              </a:ln>
            </p:spPr>
            <p:style>
              <a:lnRef idx="0"/>
              <a:fillRef idx="0"/>
              <a:effectRef idx="0"/>
              <a:fontRef idx="minor"/>
            </p:style>
          </p:sp>
          <p:sp>
            <p:nvSpPr>
              <p:cNvPr id="90" name=""/>
              <p:cNvSpPr/>
              <p:nvPr/>
            </p:nvSpPr>
            <p:spPr>
              <a:xfrm>
                <a:off x="8859240" y="5155560"/>
                <a:ext cx="1413000" cy="64692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91" name=""/>
            <p:cNvSpPr/>
            <p:nvPr/>
          </p:nvSpPr>
          <p:spPr>
            <a:xfrm>
              <a:off x="7444800" y="5155560"/>
              <a:ext cx="1413360" cy="646920"/>
            </a:xfrm>
            <a:prstGeom prst="rect">
              <a:avLst/>
            </a:prstGeom>
            <a:noFill/>
            <a:ln w="0">
              <a:noFill/>
            </a:ln>
          </p:spPr>
          <p:style>
            <a:lnRef idx="0"/>
            <a:fillRef idx="0"/>
            <a:effectRef idx="0"/>
            <a:fontRef idx="minor"/>
          </p:style>
        </p:sp>
        <p:grpSp>
          <p:nvGrpSpPr>
            <p:cNvPr id="92" name=""/>
            <p:cNvGrpSpPr/>
            <p:nvPr/>
          </p:nvGrpSpPr>
          <p:grpSpPr>
            <a:xfrm>
              <a:off x="6030360" y="5155560"/>
              <a:ext cx="1413360" cy="646920"/>
              <a:chOff x="6030360" y="5155560"/>
              <a:chExt cx="1413360" cy="646920"/>
            </a:xfrm>
          </p:grpSpPr>
          <p:sp>
            <p:nvSpPr>
              <p:cNvPr id="93" name=""/>
              <p:cNvSpPr/>
              <p:nvPr/>
            </p:nvSpPr>
            <p:spPr>
              <a:xfrm>
                <a:off x="6030360" y="5155560"/>
                <a:ext cx="1413360" cy="646920"/>
              </a:xfrm>
              <a:prstGeom prst="rect">
                <a:avLst/>
              </a:prstGeom>
              <a:noFill/>
              <a:ln w="0">
                <a:noFill/>
              </a:ln>
            </p:spPr>
            <p:style>
              <a:lnRef idx="0"/>
              <a:fillRef idx="0"/>
              <a:effectRef idx="0"/>
              <a:fontRef idx="minor"/>
            </p:style>
          </p:sp>
          <p:sp>
            <p:nvSpPr>
              <p:cNvPr id="94" name=""/>
              <p:cNvSpPr/>
              <p:nvPr/>
            </p:nvSpPr>
            <p:spPr>
              <a:xfrm>
                <a:off x="6030360" y="5155560"/>
                <a:ext cx="1413360" cy="64692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95" name=""/>
            <p:cNvSpPr/>
            <p:nvPr/>
          </p:nvSpPr>
          <p:spPr>
            <a:xfrm>
              <a:off x="4618080" y="5155560"/>
              <a:ext cx="1411200" cy="646920"/>
            </a:xfrm>
            <a:prstGeom prst="rect">
              <a:avLst/>
            </a:prstGeom>
            <a:noFill/>
            <a:ln w="0">
              <a:noFill/>
            </a:ln>
          </p:spPr>
          <p:style>
            <a:lnRef idx="0"/>
            <a:fillRef idx="0"/>
            <a:effectRef idx="0"/>
            <a:fontRef idx="minor"/>
          </p:style>
        </p:sp>
        <p:sp>
          <p:nvSpPr>
            <p:cNvPr id="96" name=""/>
            <p:cNvSpPr/>
            <p:nvPr/>
          </p:nvSpPr>
          <p:spPr>
            <a:xfrm>
              <a:off x="3203280" y="5155560"/>
              <a:ext cx="1413720" cy="646920"/>
            </a:xfrm>
            <a:prstGeom prst="rect">
              <a:avLst/>
            </a:prstGeom>
            <a:noFill/>
            <a:ln w="0">
              <a:noFill/>
            </a:ln>
          </p:spPr>
          <p:style>
            <a:lnRef idx="0"/>
            <a:fillRef idx="0"/>
            <a:effectRef idx="0"/>
            <a:fontRef idx="minor"/>
          </p:style>
        </p:sp>
        <p:grpSp>
          <p:nvGrpSpPr>
            <p:cNvPr id="97" name=""/>
            <p:cNvGrpSpPr/>
            <p:nvPr/>
          </p:nvGrpSpPr>
          <p:grpSpPr>
            <a:xfrm>
              <a:off x="1789560" y="5155560"/>
              <a:ext cx="1412640" cy="646920"/>
              <a:chOff x="1789560" y="5155560"/>
              <a:chExt cx="1412640" cy="646920"/>
            </a:xfrm>
          </p:grpSpPr>
          <p:sp>
            <p:nvSpPr>
              <p:cNvPr id="98" name=""/>
              <p:cNvSpPr/>
              <p:nvPr/>
            </p:nvSpPr>
            <p:spPr>
              <a:xfrm>
                <a:off x="1789560" y="5155560"/>
                <a:ext cx="1412640" cy="646920"/>
              </a:xfrm>
              <a:prstGeom prst="rect">
                <a:avLst/>
              </a:prstGeom>
              <a:noFill/>
              <a:ln w="0">
                <a:noFill/>
              </a:ln>
            </p:spPr>
            <p:style>
              <a:lnRef idx="0"/>
              <a:fillRef idx="0"/>
              <a:effectRef idx="0"/>
              <a:fontRef idx="minor"/>
            </p:style>
          </p:sp>
          <p:sp>
            <p:nvSpPr>
              <p:cNvPr id="99" name=""/>
              <p:cNvSpPr/>
              <p:nvPr/>
            </p:nvSpPr>
            <p:spPr>
              <a:xfrm>
                <a:off x="1789560" y="5155560"/>
                <a:ext cx="1412640" cy="64692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grpSp>
          <p:nvGrpSpPr>
            <p:cNvPr id="100" name=""/>
            <p:cNvGrpSpPr/>
            <p:nvPr/>
          </p:nvGrpSpPr>
          <p:grpSpPr>
            <a:xfrm>
              <a:off x="374760" y="5155560"/>
              <a:ext cx="1413720" cy="646920"/>
              <a:chOff x="374760" y="5155560"/>
              <a:chExt cx="1413720" cy="646920"/>
            </a:xfrm>
          </p:grpSpPr>
          <p:sp>
            <p:nvSpPr>
              <p:cNvPr id="101" name=""/>
              <p:cNvSpPr/>
              <p:nvPr/>
            </p:nvSpPr>
            <p:spPr>
              <a:xfrm>
                <a:off x="374760" y="5155560"/>
                <a:ext cx="1413720" cy="646920"/>
              </a:xfrm>
              <a:prstGeom prst="rect">
                <a:avLst/>
              </a:prstGeom>
              <a:noFill/>
              <a:ln w="0">
                <a:noFill/>
              </a:ln>
            </p:spPr>
            <p:style>
              <a:lnRef idx="0"/>
              <a:fillRef idx="0"/>
              <a:effectRef idx="0"/>
              <a:fontRef idx="minor"/>
            </p:style>
          </p:sp>
          <p:sp>
            <p:nvSpPr>
              <p:cNvPr id="102" name=""/>
              <p:cNvSpPr/>
              <p:nvPr/>
            </p:nvSpPr>
            <p:spPr>
              <a:xfrm>
                <a:off x="374760" y="5155560"/>
                <a:ext cx="1413720" cy="646920"/>
              </a:xfrm>
              <a:prstGeom prst="rect">
                <a:avLst/>
              </a:prstGeom>
              <a:noFill/>
              <a:ln w="0">
                <a:noFill/>
              </a:ln>
            </p:spPr>
            <p:style>
              <a:lnRef idx="0"/>
              <a:fillRef idx="0"/>
              <a:effectRef idx="0"/>
              <a:fontRef idx="minor"/>
            </p:style>
            <p:txBody>
              <a:bodyPr lIns="38160" rIns="38160" tIns="38160" bIns="38160" anchor="ctr" anchorCtr="1">
                <a:noAutofit/>
              </a:bodyPr>
              <a:p>
                <a:pPr>
                  <a:lnSpc>
                    <a:spcPct val="123000"/>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000000"/>
                    </a:solidFill>
                    <a:latin typeface="Courier New"/>
                    <a:ea typeface="DejaVu Sans"/>
                  </a:rPr>
                  <a:t>execve</a:t>
                </a:r>
                <a:endParaRPr b="0" lang="en-GB" sz="1800" spc="-1" strike="noStrike">
                  <a:latin typeface="Arial"/>
                </a:endParaRPr>
              </a:p>
            </p:txBody>
          </p:sp>
        </p:grpSp>
        <p:sp>
          <p:nvSpPr>
            <p:cNvPr id="103" name=""/>
            <p:cNvSpPr/>
            <p:nvPr/>
          </p:nvSpPr>
          <p:spPr>
            <a:xfrm>
              <a:off x="8859240" y="4506840"/>
              <a:ext cx="1413000" cy="647640"/>
            </a:xfrm>
            <a:prstGeom prst="rect">
              <a:avLst/>
            </a:prstGeom>
            <a:noFill/>
            <a:ln w="0">
              <a:noFill/>
            </a:ln>
          </p:spPr>
          <p:style>
            <a:lnRef idx="0"/>
            <a:fillRef idx="0"/>
            <a:effectRef idx="0"/>
            <a:fontRef idx="minor"/>
          </p:style>
        </p:sp>
        <p:grpSp>
          <p:nvGrpSpPr>
            <p:cNvPr id="104" name=""/>
            <p:cNvGrpSpPr/>
            <p:nvPr/>
          </p:nvGrpSpPr>
          <p:grpSpPr>
            <a:xfrm>
              <a:off x="7444800" y="4506840"/>
              <a:ext cx="1413360" cy="647640"/>
              <a:chOff x="7444800" y="4506840"/>
              <a:chExt cx="1413360" cy="647640"/>
            </a:xfrm>
          </p:grpSpPr>
          <p:sp>
            <p:nvSpPr>
              <p:cNvPr id="105" name=""/>
              <p:cNvSpPr/>
              <p:nvPr/>
            </p:nvSpPr>
            <p:spPr>
              <a:xfrm>
                <a:off x="7444800" y="4506840"/>
                <a:ext cx="1413360" cy="647640"/>
              </a:xfrm>
              <a:prstGeom prst="rect">
                <a:avLst/>
              </a:prstGeom>
              <a:noFill/>
              <a:ln w="0">
                <a:noFill/>
              </a:ln>
            </p:spPr>
            <p:style>
              <a:lnRef idx="0"/>
              <a:fillRef idx="0"/>
              <a:effectRef idx="0"/>
              <a:fontRef idx="minor"/>
            </p:style>
          </p:sp>
          <p:sp>
            <p:nvSpPr>
              <p:cNvPr id="106" name=""/>
              <p:cNvSpPr/>
              <p:nvPr/>
            </p:nvSpPr>
            <p:spPr>
              <a:xfrm>
                <a:off x="7444800" y="4506840"/>
                <a:ext cx="141336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grpSp>
          <p:nvGrpSpPr>
            <p:cNvPr id="107" name=""/>
            <p:cNvGrpSpPr/>
            <p:nvPr/>
          </p:nvGrpSpPr>
          <p:grpSpPr>
            <a:xfrm>
              <a:off x="6030360" y="4506840"/>
              <a:ext cx="1413360" cy="647640"/>
              <a:chOff x="6030360" y="4506840"/>
              <a:chExt cx="1413360" cy="647640"/>
            </a:xfrm>
          </p:grpSpPr>
          <p:sp>
            <p:nvSpPr>
              <p:cNvPr id="108" name=""/>
              <p:cNvSpPr/>
              <p:nvPr/>
            </p:nvSpPr>
            <p:spPr>
              <a:xfrm>
                <a:off x="6030360" y="4506840"/>
                <a:ext cx="1413360" cy="647640"/>
              </a:xfrm>
              <a:prstGeom prst="rect">
                <a:avLst/>
              </a:prstGeom>
              <a:noFill/>
              <a:ln w="0">
                <a:noFill/>
              </a:ln>
            </p:spPr>
            <p:style>
              <a:lnRef idx="0"/>
              <a:fillRef idx="0"/>
              <a:effectRef idx="0"/>
              <a:fontRef idx="minor"/>
            </p:style>
          </p:sp>
          <p:sp>
            <p:nvSpPr>
              <p:cNvPr id="109" name=""/>
              <p:cNvSpPr/>
              <p:nvPr/>
            </p:nvSpPr>
            <p:spPr>
              <a:xfrm>
                <a:off x="6030360" y="4506840"/>
                <a:ext cx="141336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110" name=""/>
            <p:cNvSpPr/>
            <p:nvPr/>
          </p:nvSpPr>
          <p:spPr>
            <a:xfrm>
              <a:off x="4618080" y="4506840"/>
              <a:ext cx="1411200" cy="647640"/>
            </a:xfrm>
            <a:prstGeom prst="rect">
              <a:avLst/>
            </a:prstGeom>
            <a:noFill/>
            <a:ln w="0">
              <a:noFill/>
            </a:ln>
          </p:spPr>
          <p:style>
            <a:lnRef idx="0"/>
            <a:fillRef idx="0"/>
            <a:effectRef idx="0"/>
            <a:fontRef idx="minor"/>
          </p:style>
        </p:sp>
        <p:grpSp>
          <p:nvGrpSpPr>
            <p:cNvPr id="111" name=""/>
            <p:cNvGrpSpPr/>
            <p:nvPr/>
          </p:nvGrpSpPr>
          <p:grpSpPr>
            <a:xfrm>
              <a:off x="3203280" y="4506840"/>
              <a:ext cx="1413720" cy="647640"/>
              <a:chOff x="3203280" y="4506840"/>
              <a:chExt cx="1413720" cy="647640"/>
            </a:xfrm>
          </p:grpSpPr>
          <p:sp>
            <p:nvSpPr>
              <p:cNvPr id="112" name=""/>
              <p:cNvSpPr/>
              <p:nvPr/>
            </p:nvSpPr>
            <p:spPr>
              <a:xfrm>
                <a:off x="3203280" y="4506840"/>
                <a:ext cx="1413720" cy="647640"/>
              </a:xfrm>
              <a:prstGeom prst="rect">
                <a:avLst/>
              </a:prstGeom>
              <a:noFill/>
              <a:ln w="0">
                <a:noFill/>
              </a:ln>
            </p:spPr>
            <p:style>
              <a:lnRef idx="0"/>
              <a:fillRef idx="0"/>
              <a:effectRef idx="0"/>
              <a:fontRef idx="minor"/>
            </p:style>
          </p:sp>
          <p:sp>
            <p:nvSpPr>
              <p:cNvPr id="113" name=""/>
              <p:cNvSpPr/>
              <p:nvPr/>
            </p:nvSpPr>
            <p:spPr>
              <a:xfrm>
                <a:off x="3203280" y="4506840"/>
                <a:ext cx="141372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114" name=""/>
            <p:cNvSpPr/>
            <p:nvPr/>
          </p:nvSpPr>
          <p:spPr>
            <a:xfrm>
              <a:off x="1789560" y="4506840"/>
              <a:ext cx="1412640" cy="647640"/>
            </a:xfrm>
            <a:prstGeom prst="rect">
              <a:avLst/>
            </a:prstGeom>
            <a:noFill/>
            <a:ln w="0">
              <a:noFill/>
            </a:ln>
          </p:spPr>
          <p:style>
            <a:lnRef idx="0"/>
            <a:fillRef idx="0"/>
            <a:effectRef idx="0"/>
            <a:fontRef idx="minor"/>
          </p:style>
        </p:sp>
        <p:grpSp>
          <p:nvGrpSpPr>
            <p:cNvPr id="115" name=""/>
            <p:cNvGrpSpPr/>
            <p:nvPr/>
          </p:nvGrpSpPr>
          <p:grpSpPr>
            <a:xfrm>
              <a:off x="374760" y="4506840"/>
              <a:ext cx="1413720" cy="647640"/>
              <a:chOff x="374760" y="4506840"/>
              <a:chExt cx="1413720" cy="647640"/>
            </a:xfrm>
          </p:grpSpPr>
          <p:sp>
            <p:nvSpPr>
              <p:cNvPr id="116" name=""/>
              <p:cNvSpPr/>
              <p:nvPr/>
            </p:nvSpPr>
            <p:spPr>
              <a:xfrm>
                <a:off x="374760" y="4506840"/>
                <a:ext cx="1413720" cy="647640"/>
              </a:xfrm>
              <a:prstGeom prst="rect">
                <a:avLst/>
              </a:prstGeom>
              <a:noFill/>
              <a:ln w="0">
                <a:noFill/>
              </a:ln>
            </p:spPr>
            <p:style>
              <a:lnRef idx="0"/>
              <a:fillRef idx="0"/>
              <a:effectRef idx="0"/>
              <a:fontRef idx="minor"/>
            </p:style>
          </p:sp>
          <p:sp>
            <p:nvSpPr>
              <p:cNvPr id="117" name=""/>
              <p:cNvSpPr/>
              <p:nvPr/>
            </p:nvSpPr>
            <p:spPr>
              <a:xfrm>
                <a:off x="374760" y="4506840"/>
                <a:ext cx="141372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23000"/>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000000"/>
                    </a:solidFill>
                    <a:latin typeface="Courier New"/>
                    <a:ea typeface="DejaVu Sans"/>
                  </a:rPr>
                  <a:t>execvp</a:t>
                </a:r>
                <a:endParaRPr b="0" lang="en-GB" sz="1800" spc="-1" strike="noStrike">
                  <a:latin typeface="Arial"/>
                </a:endParaRPr>
              </a:p>
            </p:txBody>
          </p:sp>
        </p:grpSp>
        <p:sp>
          <p:nvSpPr>
            <p:cNvPr id="118" name=""/>
            <p:cNvSpPr/>
            <p:nvPr/>
          </p:nvSpPr>
          <p:spPr>
            <a:xfrm>
              <a:off x="8859240" y="3858120"/>
              <a:ext cx="1413000" cy="647640"/>
            </a:xfrm>
            <a:prstGeom prst="rect">
              <a:avLst/>
            </a:prstGeom>
            <a:noFill/>
            <a:ln w="0">
              <a:noFill/>
            </a:ln>
          </p:spPr>
          <p:style>
            <a:lnRef idx="0"/>
            <a:fillRef idx="0"/>
            <a:effectRef idx="0"/>
            <a:fontRef idx="minor"/>
          </p:style>
        </p:sp>
        <p:grpSp>
          <p:nvGrpSpPr>
            <p:cNvPr id="119" name=""/>
            <p:cNvGrpSpPr/>
            <p:nvPr/>
          </p:nvGrpSpPr>
          <p:grpSpPr>
            <a:xfrm>
              <a:off x="7444800" y="3858120"/>
              <a:ext cx="1413360" cy="647640"/>
              <a:chOff x="7444800" y="3858120"/>
              <a:chExt cx="1413360" cy="647640"/>
            </a:xfrm>
          </p:grpSpPr>
          <p:sp>
            <p:nvSpPr>
              <p:cNvPr id="120" name=""/>
              <p:cNvSpPr/>
              <p:nvPr/>
            </p:nvSpPr>
            <p:spPr>
              <a:xfrm>
                <a:off x="7444800" y="3858120"/>
                <a:ext cx="1413360" cy="647640"/>
              </a:xfrm>
              <a:prstGeom prst="rect">
                <a:avLst/>
              </a:prstGeom>
              <a:noFill/>
              <a:ln w="0">
                <a:noFill/>
              </a:ln>
            </p:spPr>
            <p:style>
              <a:lnRef idx="0"/>
              <a:fillRef idx="0"/>
              <a:effectRef idx="0"/>
              <a:fontRef idx="minor"/>
            </p:style>
          </p:sp>
          <p:sp>
            <p:nvSpPr>
              <p:cNvPr id="121" name=""/>
              <p:cNvSpPr/>
              <p:nvPr/>
            </p:nvSpPr>
            <p:spPr>
              <a:xfrm>
                <a:off x="7444800" y="3858120"/>
                <a:ext cx="141336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grpSp>
          <p:nvGrpSpPr>
            <p:cNvPr id="122" name=""/>
            <p:cNvGrpSpPr/>
            <p:nvPr/>
          </p:nvGrpSpPr>
          <p:grpSpPr>
            <a:xfrm>
              <a:off x="6030360" y="3858120"/>
              <a:ext cx="1413360" cy="647640"/>
              <a:chOff x="6030360" y="3858120"/>
              <a:chExt cx="1413360" cy="647640"/>
            </a:xfrm>
          </p:grpSpPr>
          <p:sp>
            <p:nvSpPr>
              <p:cNvPr id="123" name=""/>
              <p:cNvSpPr/>
              <p:nvPr/>
            </p:nvSpPr>
            <p:spPr>
              <a:xfrm>
                <a:off x="6030360" y="3858120"/>
                <a:ext cx="1413360" cy="647640"/>
              </a:xfrm>
              <a:prstGeom prst="rect">
                <a:avLst/>
              </a:prstGeom>
              <a:noFill/>
              <a:ln w="0">
                <a:noFill/>
              </a:ln>
            </p:spPr>
            <p:style>
              <a:lnRef idx="0"/>
              <a:fillRef idx="0"/>
              <a:effectRef idx="0"/>
              <a:fontRef idx="minor"/>
            </p:style>
          </p:sp>
          <p:sp>
            <p:nvSpPr>
              <p:cNvPr id="124" name=""/>
              <p:cNvSpPr/>
              <p:nvPr/>
            </p:nvSpPr>
            <p:spPr>
              <a:xfrm>
                <a:off x="6030360" y="3858120"/>
                <a:ext cx="141336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125" name=""/>
            <p:cNvSpPr/>
            <p:nvPr/>
          </p:nvSpPr>
          <p:spPr>
            <a:xfrm>
              <a:off x="4618080" y="3858120"/>
              <a:ext cx="1411200" cy="647640"/>
            </a:xfrm>
            <a:prstGeom prst="rect">
              <a:avLst/>
            </a:prstGeom>
            <a:noFill/>
            <a:ln w="0">
              <a:noFill/>
            </a:ln>
          </p:spPr>
          <p:style>
            <a:lnRef idx="0"/>
            <a:fillRef idx="0"/>
            <a:effectRef idx="0"/>
            <a:fontRef idx="minor"/>
          </p:style>
        </p:sp>
        <p:sp>
          <p:nvSpPr>
            <p:cNvPr id="126" name=""/>
            <p:cNvSpPr/>
            <p:nvPr/>
          </p:nvSpPr>
          <p:spPr>
            <a:xfrm>
              <a:off x="3203280" y="3858120"/>
              <a:ext cx="1413720" cy="647640"/>
            </a:xfrm>
            <a:prstGeom prst="rect">
              <a:avLst/>
            </a:prstGeom>
            <a:noFill/>
            <a:ln w="0">
              <a:noFill/>
            </a:ln>
          </p:spPr>
          <p:style>
            <a:lnRef idx="0"/>
            <a:fillRef idx="0"/>
            <a:effectRef idx="0"/>
            <a:fontRef idx="minor"/>
          </p:style>
        </p:sp>
        <p:grpSp>
          <p:nvGrpSpPr>
            <p:cNvPr id="127" name=""/>
            <p:cNvGrpSpPr/>
            <p:nvPr/>
          </p:nvGrpSpPr>
          <p:grpSpPr>
            <a:xfrm>
              <a:off x="1789560" y="3858120"/>
              <a:ext cx="1412640" cy="647640"/>
              <a:chOff x="1789560" y="3858120"/>
              <a:chExt cx="1412640" cy="647640"/>
            </a:xfrm>
          </p:grpSpPr>
          <p:sp>
            <p:nvSpPr>
              <p:cNvPr id="128" name=""/>
              <p:cNvSpPr/>
              <p:nvPr/>
            </p:nvSpPr>
            <p:spPr>
              <a:xfrm>
                <a:off x="1789560" y="3858120"/>
                <a:ext cx="1412640" cy="647640"/>
              </a:xfrm>
              <a:prstGeom prst="rect">
                <a:avLst/>
              </a:prstGeom>
              <a:noFill/>
              <a:ln w="0">
                <a:noFill/>
              </a:ln>
            </p:spPr>
            <p:style>
              <a:lnRef idx="0"/>
              <a:fillRef idx="0"/>
              <a:effectRef idx="0"/>
              <a:fontRef idx="minor"/>
            </p:style>
          </p:sp>
          <p:sp>
            <p:nvSpPr>
              <p:cNvPr id="129" name=""/>
              <p:cNvSpPr/>
              <p:nvPr/>
            </p:nvSpPr>
            <p:spPr>
              <a:xfrm>
                <a:off x="1789560" y="3858120"/>
                <a:ext cx="141264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grpSp>
          <p:nvGrpSpPr>
            <p:cNvPr id="130" name=""/>
            <p:cNvGrpSpPr/>
            <p:nvPr/>
          </p:nvGrpSpPr>
          <p:grpSpPr>
            <a:xfrm>
              <a:off x="374760" y="3858120"/>
              <a:ext cx="1413720" cy="647640"/>
              <a:chOff x="374760" y="3858120"/>
              <a:chExt cx="1413720" cy="647640"/>
            </a:xfrm>
          </p:grpSpPr>
          <p:sp>
            <p:nvSpPr>
              <p:cNvPr id="131" name=""/>
              <p:cNvSpPr/>
              <p:nvPr/>
            </p:nvSpPr>
            <p:spPr>
              <a:xfrm>
                <a:off x="374760" y="3858120"/>
                <a:ext cx="1413720" cy="647640"/>
              </a:xfrm>
              <a:prstGeom prst="rect">
                <a:avLst/>
              </a:prstGeom>
              <a:noFill/>
              <a:ln w="0">
                <a:noFill/>
              </a:ln>
            </p:spPr>
            <p:style>
              <a:lnRef idx="0"/>
              <a:fillRef idx="0"/>
              <a:effectRef idx="0"/>
              <a:fontRef idx="minor"/>
            </p:style>
          </p:sp>
          <p:sp>
            <p:nvSpPr>
              <p:cNvPr id="132" name=""/>
              <p:cNvSpPr/>
              <p:nvPr/>
            </p:nvSpPr>
            <p:spPr>
              <a:xfrm>
                <a:off x="374760" y="3858120"/>
                <a:ext cx="141372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23000"/>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000000"/>
                    </a:solidFill>
                    <a:latin typeface="Courier New"/>
                    <a:ea typeface="DejaVu Sans"/>
                  </a:rPr>
                  <a:t>execv</a:t>
                </a:r>
                <a:endParaRPr b="0" lang="en-GB" sz="1800" spc="-1" strike="noStrike">
                  <a:latin typeface="Arial"/>
                </a:endParaRPr>
              </a:p>
            </p:txBody>
          </p:sp>
        </p:grpSp>
        <p:grpSp>
          <p:nvGrpSpPr>
            <p:cNvPr id="133" name=""/>
            <p:cNvGrpSpPr/>
            <p:nvPr/>
          </p:nvGrpSpPr>
          <p:grpSpPr>
            <a:xfrm>
              <a:off x="8859240" y="3210480"/>
              <a:ext cx="1413000" cy="646560"/>
              <a:chOff x="8859240" y="3210480"/>
              <a:chExt cx="1413000" cy="646560"/>
            </a:xfrm>
          </p:grpSpPr>
          <p:sp>
            <p:nvSpPr>
              <p:cNvPr id="134" name=""/>
              <p:cNvSpPr/>
              <p:nvPr/>
            </p:nvSpPr>
            <p:spPr>
              <a:xfrm>
                <a:off x="8859240" y="3210480"/>
                <a:ext cx="1413000" cy="646560"/>
              </a:xfrm>
              <a:prstGeom prst="rect">
                <a:avLst/>
              </a:prstGeom>
              <a:noFill/>
              <a:ln w="0">
                <a:noFill/>
              </a:ln>
            </p:spPr>
            <p:style>
              <a:lnRef idx="0"/>
              <a:fillRef idx="0"/>
              <a:effectRef idx="0"/>
              <a:fontRef idx="minor"/>
            </p:style>
          </p:sp>
          <p:sp>
            <p:nvSpPr>
              <p:cNvPr id="135" name=""/>
              <p:cNvSpPr/>
              <p:nvPr/>
            </p:nvSpPr>
            <p:spPr>
              <a:xfrm>
                <a:off x="8859240" y="3210480"/>
                <a:ext cx="1413000" cy="64656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136" name=""/>
            <p:cNvSpPr/>
            <p:nvPr/>
          </p:nvSpPr>
          <p:spPr>
            <a:xfrm>
              <a:off x="7444800" y="3210480"/>
              <a:ext cx="1413360" cy="646560"/>
            </a:xfrm>
            <a:prstGeom prst="rect">
              <a:avLst/>
            </a:prstGeom>
            <a:noFill/>
            <a:ln w="0">
              <a:noFill/>
            </a:ln>
          </p:spPr>
          <p:style>
            <a:lnRef idx="0"/>
            <a:fillRef idx="0"/>
            <a:effectRef idx="0"/>
            <a:fontRef idx="minor"/>
          </p:style>
        </p:sp>
        <p:sp>
          <p:nvSpPr>
            <p:cNvPr id="137" name=""/>
            <p:cNvSpPr/>
            <p:nvPr/>
          </p:nvSpPr>
          <p:spPr>
            <a:xfrm>
              <a:off x="6030360" y="3210480"/>
              <a:ext cx="1413360" cy="646560"/>
            </a:xfrm>
            <a:prstGeom prst="rect">
              <a:avLst/>
            </a:prstGeom>
            <a:noFill/>
            <a:ln w="0">
              <a:noFill/>
            </a:ln>
          </p:spPr>
          <p:style>
            <a:lnRef idx="0"/>
            <a:fillRef idx="0"/>
            <a:effectRef idx="0"/>
            <a:fontRef idx="minor"/>
          </p:style>
        </p:sp>
        <p:grpSp>
          <p:nvGrpSpPr>
            <p:cNvPr id="138" name=""/>
            <p:cNvGrpSpPr/>
            <p:nvPr/>
          </p:nvGrpSpPr>
          <p:grpSpPr>
            <a:xfrm>
              <a:off x="4618080" y="3210480"/>
              <a:ext cx="1411200" cy="646560"/>
              <a:chOff x="4618080" y="3210480"/>
              <a:chExt cx="1411200" cy="646560"/>
            </a:xfrm>
          </p:grpSpPr>
          <p:sp>
            <p:nvSpPr>
              <p:cNvPr id="139" name=""/>
              <p:cNvSpPr/>
              <p:nvPr/>
            </p:nvSpPr>
            <p:spPr>
              <a:xfrm>
                <a:off x="4618080" y="3210480"/>
                <a:ext cx="1411200" cy="646560"/>
              </a:xfrm>
              <a:prstGeom prst="rect">
                <a:avLst/>
              </a:prstGeom>
              <a:noFill/>
              <a:ln w="0">
                <a:noFill/>
              </a:ln>
            </p:spPr>
            <p:style>
              <a:lnRef idx="0"/>
              <a:fillRef idx="0"/>
              <a:effectRef idx="0"/>
              <a:fontRef idx="minor"/>
            </p:style>
          </p:sp>
          <p:sp>
            <p:nvSpPr>
              <p:cNvPr id="140" name=""/>
              <p:cNvSpPr/>
              <p:nvPr/>
            </p:nvSpPr>
            <p:spPr>
              <a:xfrm>
                <a:off x="4618080" y="3210480"/>
                <a:ext cx="1411200" cy="64656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141" name=""/>
            <p:cNvSpPr/>
            <p:nvPr/>
          </p:nvSpPr>
          <p:spPr>
            <a:xfrm>
              <a:off x="3203280" y="3210480"/>
              <a:ext cx="1413720" cy="646560"/>
            </a:xfrm>
            <a:prstGeom prst="rect">
              <a:avLst/>
            </a:prstGeom>
            <a:noFill/>
            <a:ln w="0">
              <a:noFill/>
            </a:ln>
          </p:spPr>
          <p:style>
            <a:lnRef idx="0"/>
            <a:fillRef idx="0"/>
            <a:effectRef idx="0"/>
            <a:fontRef idx="minor"/>
          </p:style>
        </p:sp>
        <p:grpSp>
          <p:nvGrpSpPr>
            <p:cNvPr id="142" name=""/>
            <p:cNvGrpSpPr/>
            <p:nvPr/>
          </p:nvGrpSpPr>
          <p:grpSpPr>
            <a:xfrm>
              <a:off x="1789560" y="3210480"/>
              <a:ext cx="1412640" cy="646560"/>
              <a:chOff x="1789560" y="3210480"/>
              <a:chExt cx="1412640" cy="646560"/>
            </a:xfrm>
          </p:grpSpPr>
          <p:sp>
            <p:nvSpPr>
              <p:cNvPr id="143" name=""/>
              <p:cNvSpPr/>
              <p:nvPr/>
            </p:nvSpPr>
            <p:spPr>
              <a:xfrm>
                <a:off x="1789560" y="3210480"/>
                <a:ext cx="1412640" cy="646560"/>
              </a:xfrm>
              <a:prstGeom prst="rect">
                <a:avLst/>
              </a:prstGeom>
              <a:noFill/>
              <a:ln w="0">
                <a:noFill/>
              </a:ln>
            </p:spPr>
            <p:style>
              <a:lnRef idx="0"/>
              <a:fillRef idx="0"/>
              <a:effectRef idx="0"/>
              <a:fontRef idx="minor"/>
            </p:style>
          </p:sp>
          <p:sp>
            <p:nvSpPr>
              <p:cNvPr id="144" name=""/>
              <p:cNvSpPr/>
              <p:nvPr/>
            </p:nvSpPr>
            <p:spPr>
              <a:xfrm>
                <a:off x="1789560" y="3210480"/>
                <a:ext cx="1412640" cy="64656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grpSp>
          <p:nvGrpSpPr>
            <p:cNvPr id="145" name=""/>
            <p:cNvGrpSpPr/>
            <p:nvPr/>
          </p:nvGrpSpPr>
          <p:grpSpPr>
            <a:xfrm>
              <a:off x="374760" y="3210480"/>
              <a:ext cx="1413720" cy="646560"/>
              <a:chOff x="374760" y="3210480"/>
              <a:chExt cx="1413720" cy="646560"/>
            </a:xfrm>
          </p:grpSpPr>
          <p:sp>
            <p:nvSpPr>
              <p:cNvPr id="146" name=""/>
              <p:cNvSpPr/>
              <p:nvPr/>
            </p:nvSpPr>
            <p:spPr>
              <a:xfrm>
                <a:off x="374760" y="3210480"/>
                <a:ext cx="1413720" cy="646560"/>
              </a:xfrm>
              <a:prstGeom prst="rect">
                <a:avLst/>
              </a:prstGeom>
              <a:noFill/>
              <a:ln w="0">
                <a:noFill/>
              </a:ln>
            </p:spPr>
            <p:style>
              <a:lnRef idx="0"/>
              <a:fillRef idx="0"/>
              <a:effectRef idx="0"/>
              <a:fontRef idx="minor"/>
            </p:style>
          </p:sp>
          <p:sp>
            <p:nvSpPr>
              <p:cNvPr id="147" name=""/>
              <p:cNvSpPr/>
              <p:nvPr/>
            </p:nvSpPr>
            <p:spPr>
              <a:xfrm>
                <a:off x="374760" y="3210480"/>
                <a:ext cx="1413720" cy="646560"/>
              </a:xfrm>
              <a:prstGeom prst="rect">
                <a:avLst/>
              </a:prstGeom>
              <a:noFill/>
              <a:ln w="0">
                <a:noFill/>
              </a:ln>
            </p:spPr>
            <p:style>
              <a:lnRef idx="0"/>
              <a:fillRef idx="0"/>
              <a:effectRef idx="0"/>
              <a:fontRef idx="minor"/>
            </p:style>
            <p:txBody>
              <a:bodyPr lIns="38160" rIns="38160" tIns="38160" bIns="38160" anchor="ctr" anchorCtr="1">
                <a:noAutofit/>
              </a:bodyPr>
              <a:p>
                <a:pPr>
                  <a:lnSpc>
                    <a:spcPct val="123000"/>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000000"/>
                    </a:solidFill>
                    <a:latin typeface="Courier New"/>
                    <a:ea typeface="DejaVu Sans"/>
                  </a:rPr>
                  <a:t>execle</a:t>
                </a:r>
                <a:endParaRPr b="0" lang="en-GB" sz="1800" spc="-1" strike="noStrike">
                  <a:latin typeface="Arial"/>
                </a:endParaRPr>
              </a:p>
            </p:txBody>
          </p:sp>
        </p:grpSp>
        <p:sp>
          <p:nvSpPr>
            <p:cNvPr id="148" name=""/>
            <p:cNvSpPr/>
            <p:nvPr/>
          </p:nvSpPr>
          <p:spPr>
            <a:xfrm>
              <a:off x="8859240" y="2561760"/>
              <a:ext cx="1413000" cy="647640"/>
            </a:xfrm>
            <a:prstGeom prst="rect">
              <a:avLst/>
            </a:prstGeom>
            <a:noFill/>
            <a:ln w="0">
              <a:noFill/>
            </a:ln>
          </p:spPr>
          <p:style>
            <a:lnRef idx="0"/>
            <a:fillRef idx="0"/>
            <a:effectRef idx="0"/>
            <a:fontRef idx="minor"/>
          </p:style>
        </p:sp>
        <p:grpSp>
          <p:nvGrpSpPr>
            <p:cNvPr id="149" name=""/>
            <p:cNvGrpSpPr/>
            <p:nvPr/>
          </p:nvGrpSpPr>
          <p:grpSpPr>
            <a:xfrm>
              <a:off x="7444800" y="2561760"/>
              <a:ext cx="1413360" cy="647640"/>
              <a:chOff x="7444800" y="2561760"/>
              <a:chExt cx="1413360" cy="647640"/>
            </a:xfrm>
          </p:grpSpPr>
          <p:sp>
            <p:nvSpPr>
              <p:cNvPr id="150" name=""/>
              <p:cNvSpPr/>
              <p:nvPr/>
            </p:nvSpPr>
            <p:spPr>
              <a:xfrm>
                <a:off x="7444800" y="2561760"/>
                <a:ext cx="1413360" cy="647640"/>
              </a:xfrm>
              <a:prstGeom prst="rect">
                <a:avLst/>
              </a:prstGeom>
              <a:noFill/>
              <a:ln w="0">
                <a:noFill/>
              </a:ln>
            </p:spPr>
            <p:style>
              <a:lnRef idx="0"/>
              <a:fillRef idx="0"/>
              <a:effectRef idx="0"/>
              <a:fontRef idx="minor"/>
            </p:style>
          </p:sp>
          <p:sp>
            <p:nvSpPr>
              <p:cNvPr id="151" name=""/>
              <p:cNvSpPr/>
              <p:nvPr/>
            </p:nvSpPr>
            <p:spPr>
              <a:xfrm>
                <a:off x="7444800" y="2561760"/>
                <a:ext cx="141336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152" name=""/>
            <p:cNvSpPr/>
            <p:nvPr/>
          </p:nvSpPr>
          <p:spPr>
            <a:xfrm>
              <a:off x="6030360" y="2561760"/>
              <a:ext cx="1413360" cy="647640"/>
            </a:xfrm>
            <a:prstGeom prst="rect">
              <a:avLst/>
            </a:prstGeom>
            <a:noFill/>
            <a:ln w="0">
              <a:noFill/>
            </a:ln>
          </p:spPr>
          <p:style>
            <a:lnRef idx="0"/>
            <a:fillRef idx="0"/>
            <a:effectRef idx="0"/>
            <a:fontRef idx="minor"/>
          </p:style>
        </p:sp>
        <p:grpSp>
          <p:nvGrpSpPr>
            <p:cNvPr id="153" name=""/>
            <p:cNvGrpSpPr/>
            <p:nvPr/>
          </p:nvGrpSpPr>
          <p:grpSpPr>
            <a:xfrm>
              <a:off x="4618080" y="2561760"/>
              <a:ext cx="1411200" cy="647640"/>
              <a:chOff x="4618080" y="2561760"/>
              <a:chExt cx="1411200" cy="647640"/>
            </a:xfrm>
          </p:grpSpPr>
          <p:sp>
            <p:nvSpPr>
              <p:cNvPr id="154" name=""/>
              <p:cNvSpPr/>
              <p:nvPr/>
            </p:nvSpPr>
            <p:spPr>
              <a:xfrm>
                <a:off x="4618080" y="2561760"/>
                <a:ext cx="1411200" cy="647640"/>
              </a:xfrm>
              <a:prstGeom prst="rect">
                <a:avLst/>
              </a:prstGeom>
              <a:noFill/>
              <a:ln w="0">
                <a:noFill/>
              </a:ln>
            </p:spPr>
            <p:style>
              <a:lnRef idx="0"/>
              <a:fillRef idx="0"/>
              <a:effectRef idx="0"/>
              <a:fontRef idx="minor"/>
            </p:style>
          </p:sp>
          <p:sp>
            <p:nvSpPr>
              <p:cNvPr id="155" name=""/>
              <p:cNvSpPr/>
              <p:nvPr/>
            </p:nvSpPr>
            <p:spPr>
              <a:xfrm>
                <a:off x="4618080" y="2561760"/>
                <a:ext cx="141120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grpSp>
          <p:nvGrpSpPr>
            <p:cNvPr id="156" name=""/>
            <p:cNvGrpSpPr/>
            <p:nvPr/>
          </p:nvGrpSpPr>
          <p:grpSpPr>
            <a:xfrm>
              <a:off x="3203280" y="2561760"/>
              <a:ext cx="1413720" cy="647640"/>
              <a:chOff x="3203280" y="2561760"/>
              <a:chExt cx="1413720" cy="647640"/>
            </a:xfrm>
          </p:grpSpPr>
          <p:sp>
            <p:nvSpPr>
              <p:cNvPr id="157" name=""/>
              <p:cNvSpPr/>
              <p:nvPr/>
            </p:nvSpPr>
            <p:spPr>
              <a:xfrm>
                <a:off x="3203280" y="2561760"/>
                <a:ext cx="1413720" cy="647640"/>
              </a:xfrm>
              <a:prstGeom prst="rect">
                <a:avLst/>
              </a:prstGeom>
              <a:noFill/>
              <a:ln w="0">
                <a:noFill/>
              </a:ln>
            </p:spPr>
            <p:style>
              <a:lnRef idx="0"/>
              <a:fillRef idx="0"/>
              <a:effectRef idx="0"/>
              <a:fontRef idx="minor"/>
            </p:style>
          </p:sp>
          <p:sp>
            <p:nvSpPr>
              <p:cNvPr id="158" name=""/>
              <p:cNvSpPr/>
              <p:nvPr/>
            </p:nvSpPr>
            <p:spPr>
              <a:xfrm>
                <a:off x="3203280" y="2561760"/>
                <a:ext cx="141372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159" name=""/>
            <p:cNvSpPr/>
            <p:nvPr/>
          </p:nvSpPr>
          <p:spPr>
            <a:xfrm>
              <a:off x="1789560" y="2561760"/>
              <a:ext cx="1412640" cy="647640"/>
            </a:xfrm>
            <a:prstGeom prst="rect">
              <a:avLst/>
            </a:prstGeom>
            <a:noFill/>
            <a:ln w="0">
              <a:noFill/>
            </a:ln>
          </p:spPr>
          <p:style>
            <a:lnRef idx="0"/>
            <a:fillRef idx="0"/>
            <a:effectRef idx="0"/>
            <a:fontRef idx="minor"/>
          </p:style>
        </p:sp>
        <p:grpSp>
          <p:nvGrpSpPr>
            <p:cNvPr id="160" name=""/>
            <p:cNvGrpSpPr/>
            <p:nvPr/>
          </p:nvGrpSpPr>
          <p:grpSpPr>
            <a:xfrm>
              <a:off x="374760" y="2561760"/>
              <a:ext cx="1413720" cy="647640"/>
              <a:chOff x="374760" y="2561760"/>
              <a:chExt cx="1413720" cy="647640"/>
            </a:xfrm>
          </p:grpSpPr>
          <p:sp>
            <p:nvSpPr>
              <p:cNvPr id="161" name=""/>
              <p:cNvSpPr/>
              <p:nvPr/>
            </p:nvSpPr>
            <p:spPr>
              <a:xfrm>
                <a:off x="374760" y="2561760"/>
                <a:ext cx="1413720" cy="647640"/>
              </a:xfrm>
              <a:prstGeom prst="rect">
                <a:avLst/>
              </a:prstGeom>
              <a:noFill/>
              <a:ln w="0">
                <a:noFill/>
              </a:ln>
            </p:spPr>
            <p:style>
              <a:lnRef idx="0"/>
              <a:fillRef idx="0"/>
              <a:effectRef idx="0"/>
              <a:fontRef idx="minor"/>
            </p:style>
          </p:sp>
          <p:sp>
            <p:nvSpPr>
              <p:cNvPr id="162" name=""/>
              <p:cNvSpPr/>
              <p:nvPr/>
            </p:nvSpPr>
            <p:spPr>
              <a:xfrm>
                <a:off x="374760" y="2561760"/>
                <a:ext cx="1413720" cy="647640"/>
              </a:xfrm>
              <a:prstGeom prst="rect">
                <a:avLst/>
              </a:prstGeom>
              <a:noFill/>
              <a:ln w="0">
                <a:noFill/>
              </a:ln>
            </p:spPr>
            <p:style>
              <a:lnRef idx="0"/>
              <a:fillRef idx="0"/>
              <a:effectRef idx="0"/>
              <a:fontRef idx="minor"/>
            </p:style>
            <p:txBody>
              <a:bodyPr lIns="38160" rIns="38160" tIns="38160" bIns="38160" anchor="ctr" anchorCtr="1">
                <a:noAutofit/>
              </a:bodyPr>
              <a:p>
                <a:pPr>
                  <a:lnSpc>
                    <a:spcPct val="123000"/>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000000"/>
                    </a:solidFill>
                    <a:latin typeface="Courier New"/>
                    <a:ea typeface="DejaVu Sans"/>
                  </a:rPr>
                  <a:t>execlp</a:t>
                </a:r>
                <a:endParaRPr b="0" lang="en-GB" sz="1800" spc="-1" strike="noStrike">
                  <a:latin typeface="Arial"/>
                </a:endParaRPr>
              </a:p>
            </p:txBody>
          </p:sp>
        </p:grpSp>
        <p:sp>
          <p:nvSpPr>
            <p:cNvPr id="163" name=""/>
            <p:cNvSpPr/>
            <p:nvPr/>
          </p:nvSpPr>
          <p:spPr>
            <a:xfrm>
              <a:off x="8859240" y="1913760"/>
              <a:ext cx="1413000" cy="646920"/>
            </a:xfrm>
            <a:prstGeom prst="rect">
              <a:avLst/>
            </a:prstGeom>
            <a:noFill/>
            <a:ln w="0">
              <a:noFill/>
            </a:ln>
          </p:spPr>
          <p:style>
            <a:lnRef idx="0"/>
            <a:fillRef idx="0"/>
            <a:effectRef idx="0"/>
            <a:fontRef idx="minor"/>
          </p:style>
        </p:sp>
        <p:grpSp>
          <p:nvGrpSpPr>
            <p:cNvPr id="164" name=""/>
            <p:cNvGrpSpPr/>
            <p:nvPr/>
          </p:nvGrpSpPr>
          <p:grpSpPr>
            <a:xfrm>
              <a:off x="7444800" y="1913760"/>
              <a:ext cx="1413360" cy="646920"/>
              <a:chOff x="7444800" y="1913760"/>
              <a:chExt cx="1413360" cy="646920"/>
            </a:xfrm>
          </p:grpSpPr>
          <p:sp>
            <p:nvSpPr>
              <p:cNvPr id="165" name=""/>
              <p:cNvSpPr/>
              <p:nvPr/>
            </p:nvSpPr>
            <p:spPr>
              <a:xfrm>
                <a:off x="7444800" y="1913760"/>
                <a:ext cx="1413360" cy="646920"/>
              </a:xfrm>
              <a:prstGeom prst="rect">
                <a:avLst/>
              </a:prstGeom>
              <a:noFill/>
              <a:ln w="0">
                <a:noFill/>
              </a:ln>
            </p:spPr>
            <p:style>
              <a:lnRef idx="0"/>
              <a:fillRef idx="0"/>
              <a:effectRef idx="0"/>
              <a:fontRef idx="minor"/>
            </p:style>
          </p:sp>
          <p:sp>
            <p:nvSpPr>
              <p:cNvPr id="166" name=""/>
              <p:cNvSpPr/>
              <p:nvPr/>
            </p:nvSpPr>
            <p:spPr>
              <a:xfrm>
                <a:off x="7444800" y="1913760"/>
                <a:ext cx="1413360" cy="64692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167" name=""/>
            <p:cNvSpPr/>
            <p:nvPr/>
          </p:nvSpPr>
          <p:spPr>
            <a:xfrm>
              <a:off x="6030360" y="1913760"/>
              <a:ext cx="1413360" cy="646920"/>
            </a:xfrm>
            <a:prstGeom prst="rect">
              <a:avLst/>
            </a:prstGeom>
            <a:noFill/>
            <a:ln w="0">
              <a:noFill/>
            </a:ln>
          </p:spPr>
          <p:style>
            <a:lnRef idx="0"/>
            <a:fillRef idx="0"/>
            <a:effectRef idx="0"/>
            <a:fontRef idx="minor"/>
          </p:style>
        </p:sp>
        <p:grpSp>
          <p:nvGrpSpPr>
            <p:cNvPr id="168" name=""/>
            <p:cNvGrpSpPr/>
            <p:nvPr/>
          </p:nvGrpSpPr>
          <p:grpSpPr>
            <a:xfrm>
              <a:off x="4618080" y="1913760"/>
              <a:ext cx="1411200" cy="646920"/>
              <a:chOff x="4618080" y="1913760"/>
              <a:chExt cx="1411200" cy="646920"/>
            </a:xfrm>
          </p:grpSpPr>
          <p:sp>
            <p:nvSpPr>
              <p:cNvPr id="169" name=""/>
              <p:cNvSpPr/>
              <p:nvPr/>
            </p:nvSpPr>
            <p:spPr>
              <a:xfrm>
                <a:off x="4618080" y="1913760"/>
                <a:ext cx="1411200" cy="646920"/>
              </a:xfrm>
              <a:prstGeom prst="rect">
                <a:avLst/>
              </a:prstGeom>
              <a:noFill/>
              <a:ln w="0">
                <a:noFill/>
              </a:ln>
            </p:spPr>
            <p:style>
              <a:lnRef idx="0"/>
              <a:fillRef idx="0"/>
              <a:effectRef idx="0"/>
              <a:fontRef idx="minor"/>
            </p:style>
          </p:sp>
          <p:sp>
            <p:nvSpPr>
              <p:cNvPr id="170" name=""/>
              <p:cNvSpPr/>
              <p:nvPr/>
            </p:nvSpPr>
            <p:spPr>
              <a:xfrm>
                <a:off x="4618080" y="1913760"/>
                <a:ext cx="1411200" cy="64692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sp>
          <p:nvSpPr>
            <p:cNvPr id="171" name=""/>
            <p:cNvSpPr/>
            <p:nvPr/>
          </p:nvSpPr>
          <p:spPr>
            <a:xfrm>
              <a:off x="3203280" y="1913760"/>
              <a:ext cx="1413720" cy="646920"/>
            </a:xfrm>
            <a:prstGeom prst="rect">
              <a:avLst/>
            </a:prstGeom>
            <a:noFill/>
            <a:ln w="0">
              <a:noFill/>
            </a:ln>
          </p:spPr>
          <p:style>
            <a:lnRef idx="0"/>
            <a:fillRef idx="0"/>
            <a:effectRef idx="0"/>
            <a:fontRef idx="minor"/>
          </p:style>
        </p:sp>
        <p:grpSp>
          <p:nvGrpSpPr>
            <p:cNvPr id="172" name=""/>
            <p:cNvGrpSpPr/>
            <p:nvPr/>
          </p:nvGrpSpPr>
          <p:grpSpPr>
            <a:xfrm>
              <a:off x="1789560" y="1913760"/>
              <a:ext cx="1412640" cy="646920"/>
              <a:chOff x="1789560" y="1913760"/>
              <a:chExt cx="1412640" cy="646920"/>
            </a:xfrm>
          </p:grpSpPr>
          <p:sp>
            <p:nvSpPr>
              <p:cNvPr id="173" name=""/>
              <p:cNvSpPr/>
              <p:nvPr/>
            </p:nvSpPr>
            <p:spPr>
              <a:xfrm>
                <a:off x="1789560" y="1913760"/>
                <a:ext cx="1412640" cy="646920"/>
              </a:xfrm>
              <a:prstGeom prst="rect">
                <a:avLst/>
              </a:prstGeom>
              <a:noFill/>
              <a:ln w="0">
                <a:noFill/>
              </a:ln>
            </p:spPr>
            <p:style>
              <a:lnRef idx="0"/>
              <a:fillRef idx="0"/>
              <a:effectRef idx="0"/>
              <a:fontRef idx="minor"/>
            </p:style>
          </p:sp>
          <p:sp>
            <p:nvSpPr>
              <p:cNvPr id="174" name=""/>
              <p:cNvSpPr/>
              <p:nvPr/>
            </p:nvSpPr>
            <p:spPr>
              <a:xfrm>
                <a:off x="1789560" y="1913760"/>
                <a:ext cx="1412640" cy="646920"/>
              </a:xfrm>
              <a:prstGeom prst="rect">
                <a:avLst/>
              </a:prstGeom>
              <a:noFill/>
              <a:ln w="0">
                <a:noFill/>
              </a:ln>
            </p:spPr>
            <p:style>
              <a:lnRef idx="0"/>
              <a:fillRef idx="0"/>
              <a:effectRef idx="0"/>
              <a:fontRef idx="minor"/>
            </p:style>
            <p:txBody>
              <a:bodyPr lIns="38160" rIns="38160" tIns="38160" bIns="38160" anchor="ctr" anchorCtr="1">
                <a:noAutofit/>
              </a:bodyPr>
              <a:p>
                <a:pPr>
                  <a:lnSpc>
                    <a:spcPct val="100000"/>
                  </a:lnSpc>
                  <a:spcBef>
                    <a:spcPts val="2798"/>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3200" spc="-1" strike="noStrike">
                    <a:solidFill>
                      <a:srgbClr val="cc3300"/>
                    </a:solidFill>
                    <a:latin typeface="Arial"/>
                    <a:ea typeface="Arial"/>
                  </a:rPr>
                  <a:t>•</a:t>
                </a:r>
                <a:endParaRPr b="0" lang="en-GB" sz="3200" spc="-1" strike="noStrike">
                  <a:latin typeface="Arial"/>
                </a:endParaRPr>
              </a:p>
            </p:txBody>
          </p:sp>
        </p:grpSp>
        <p:grpSp>
          <p:nvGrpSpPr>
            <p:cNvPr id="175" name=""/>
            <p:cNvGrpSpPr/>
            <p:nvPr/>
          </p:nvGrpSpPr>
          <p:grpSpPr>
            <a:xfrm>
              <a:off x="374760" y="1913760"/>
              <a:ext cx="1413720" cy="646920"/>
              <a:chOff x="374760" y="1913760"/>
              <a:chExt cx="1413720" cy="646920"/>
            </a:xfrm>
          </p:grpSpPr>
          <p:sp>
            <p:nvSpPr>
              <p:cNvPr id="176" name=""/>
              <p:cNvSpPr/>
              <p:nvPr/>
            </p:nvSpPr>
            <p:spPr>
              <a:xfrm>
                <a:off x="374760" y="1913760"/>
                <a:ext cx="1413720" cy="646920"/>
              </a:xfrm>
              <a:prstGeom prst="rect">
                <a:avLst/>
              </a:prstGeom>
              <a:noFill/>
              <a:ln w="0">
                <a:noFill/>
              </a:ln>
            </p:spPr>
            <p:style>
              <a:lnRef idx="0"/>
              <a:fillRef idx="0"/>
              <a:effectRef idx="0"/>
              <a:fontRef idx="minor"/>
            </p:style>
          </p:sp>
          <p:sp>
            <p:nvSpPr>
              <p:cNvPr id="177" name=""/>
              <p:cNvSpPr/>
              <p:nvPr/>
            </p:nvSpPr>
            <p:spPr>
              <a:xfrm>
                <a:off x="374760" y="1913760"/>
                <a:ext cx="1413720" cy="646920"/>
              </a:xfrm>
              <a:prstGeom prst="rect">
                <a:avLst/>
              </a:prstGeom>
              <a:noFill/>
              <a:ln w="0">
                <a:noFill/>
              </a:ln>
            </p:spPr>
            <p:style>
              <a:lnRef idx="0"/>
              <a:fillRef idx="0"/>
              <a:effectRef idx="0"/>
              <a:fontRef idx="minor"/>
            </p:style>
            <p:txBody>
              <a:bodyPr lIns="38160" rIns="38160" tIns="38160" bIns="38160" anchor="ctr" anchorCtr="1">
                <a:noAutofit/>
              </a:bodyPr>
              <a:p>
                <a:pPr>
                  <a:lnSpc>
                    <a:spcPct val="123000"/>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000000"/>
                    </a:solidFill>
                    <a:latin typeface="Courier New"/>
                    <a:ea typeface="DejaVu Sans"/>
                  </a:rPr>
                  <a:t>execl</a:t>
                </a:r>
                <a:endParaRPr b="0" lang="en-GB" sz="1800" spc="-1" strike="noStrike">
                  <a:latin typeface="Arial"/>
                </a:endParaRPr>
              </a:p>
            </p:txBody>
          </p:sp>
        </p:grpSp>
        <p:grpSp>
          <p:nvGrpSpPr>
            <p:cNvPr id="178" name=""/>
            <p:cNvGrpSpPr/>
            <p:nvPr/>
          </p:nvGrpSpPr>
          <p:grpSpPr>
            <a:xfrm>
              <a:off x="8859240" y="1265400"/>
              <a:ext cx="1413000" cy="647280"/>
              <a:chOff x="8859240" y="1265400"/>
              <a:chExt cx="1413000" cy="647280"/>
            </a:xfrm>
          </p:grpSpPr>
          <p:sp>
            <p:nvSpPr>
              <p:cNvPr id="179" name=""/>
              <p:cNvSpPr/>
              <p:nvPr/>
            </p:nvSpPr>
            <p:spPr>
              <a:xfrm>
                <a:off x="8859240" y="1265400"/>
                <a:ext cx="1413000" cy="647280"/>
              </a:xfrm>
              <a:prstGeom prst="rect">
                <a:avLst/>
              </a:prstGeom>
              <a:noFill/>
              <a:ln w="0">
                <a:noFill/>
              </a:ln>
            </p:spPr>
            <p:style>
              <a:lnRef idx="0"/>
              <a:fillRef idx="0"/>
              <a:effectRef idx="0"/>
              <a:fontRef idx="minor"/>
            </p:style>
          </p:sp>
          <p:sp>
            <p:nvSpPr>
              <p:cNvPr id="180" name=""/>
              <p:cNvSpPr/>
              <p:nvPr/>
            </p:nvSpPr>
            <p:spPr>
              <a:xfrm>
                <a:off x="8859240" y="1265400"/>
                <a:ext cx="141300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envp[ ]</a:t>
                </a:r>
                <a:endParaRPr b="0" lang="en-GB" sz="1800" spc="-1" strike="noStrike">
                  <a:latin typeface="Arial"/>
                </a:endParaRPr>
              </a:p>
            </p:txBody>
          </p:sp>
        </p:grpSp>
        <p:grpSp>
          <p:nvGrpSpPr>
            <p:cNvPr id="181" name=""/>
            <p:cNvGrpSpPr/>
            <p:nvPr/>
          </p:nvGrpSpPr>
          <p:grpSpPr>
            <a:xfrm>
              <a:off x="7444800" y="1265400"/>
              <a:ext cx="1413360" cy="647280"/>
              <a:chOff x="7444800" y="1265400"/>
              <a:chExt cx="1413360" cy="647280"/>
            </a:xfrm>
          </p:grpSpPr>
          <p:sp>
            <p:nvSpPr>
              <p:cNvPr id="182" name=""/>
              <p:cNvSpPr/>
              <p:nvPr/>
            </p:nvSpPr>
            <p:spPr>
              <a:xfrm>
                <a:off x="7444800" y="1265400"/>
                <a:ext cx="1413360" cy="647280"/>
              </a:xfrm>
              <a:prstGeom prst="rect">
                <a:avLst/>
              </a:prstGeom>
              <a:noFill/>
              <a:ln w="0">
                <a:noFill/>
              </a:ln>
            </p:spPr>
            <p:style>
              <a:lnRef idx="0"/>
              <a:fillRef idx="0"/>
              <a:effectRef idx="0"/>
              <a:fontRef idx="minor"/>
            </p:style>
          </p:sp>
          <p:sp>
            <p:nvSpPr>
              <p:cNvPr id="183" name=""/>
              <p:cNvSpPr/>
              <p:nvPr/>
            </p:nvSpPr>
            <p:spPr>
              <a:xfrm>
                <a:off x="7444800" y="1265400"/>
                <a:ext cx="141336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environ</a:t>
                </a:r>
                <a:endParaRPr b="0" lang="en-GB" sz="1800" spc="-1" strike="noStrike">
                  <a:latin typeface="Arial"/>
                </a:endParaRPr>
              </a:p>
            </p:txBody>
          </p:sp>
        </p:grpSp>
        <p:grpSp>
          <p:nvGrpSpPr>
            <p:cNvPr id="184" name=""/>
            <p:cNvGrpSpPr/>
            <p:nvPr/>
          </p:nvGrpSpPr>
          <p:grpSpPr>
            <a:xfrm>
              <a:off x="6030360" y="1265400"/>
              <a:ext cx="1413360" cy="647280"/>
              <a:chOff x="6030360" y="1265400"/>
              <a:chExt cx="1413360" cy="647280"/>
            </a:xfrm>
          </p:grpSpPr>
          <p:sp>
            <p:nvSpPr>
              <p:cNvPr id="185" name=""/>
              <p:cNvSpPr/>
              <p:nvPr/>
            </p:nvSpPr>
            <p:spPr>
              <a:xfrm>
                <a:off x="6030360" y="1265400"/>
                <a:ext cx="1413360" cy="647280"/>
              </a:xfrm>
              <a:prstGeom prst="rect">
                <a:avLst/>
              </a:prstGeom>
              <a:noFill/>
              <a:ln w="0">
                <a:noFill/>
              </a:ln>
            </p:spPr>
            <p:style>
              <a:lnRef idx="0"/>
              <a:fillRef idx="0"/>
              <a:effectRef idx="0"/>
              <a:fontRef idx="minor"/>
            </p:style>
          </p:sp>
          <p:sp>
            <p:nvSpPr>
              <p:cNvPr id="186" name=""/>
              <p:cNvSpPr/>
              <p:nvPr/>
            </p:nvSpPr>
            <p:spPr>
              <a:xfrm>
                <a:off x="6030360" y="1265400"/>
                <a:ext cx="141336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argv[ ]</a:t>
                </a:r>
                <a:endParaRPr b="0" lang="en-GB" sz="1800" spc="-1" strike="noStrike">
                  <a:latin typeface="Arial"/>
                </a:endParaRPr>
              </a:p>
            </p:txBody>
          </p:sp>
        </p:grpSp>
        <p:grpSp>
          <p:nvGrpSpPr>
            <p:cNvPr id="187" name=""/>
            <p:cNvGrpSpPr/>
            <p:nvPr/>
          </p:nvGrpSpPr>
          <p:grpSpPr>
            <a:xfrm>
              <a:off x="4618080" y="1265400"/>
              <a:ext cx="1411200" cy="647280"/>
              <a:chOff x="4618080" y="1265400"/>
              <a:chExt cx="1411200" cy="647280"/>
            </a:xfrm>
          </p:grpSpPr>
          <p:sp>
            <p:nvSpPr>
              <p:cNvPr id="188" name=""/>
              <p:cNvSpPr/>
              <p:nvPr/>
            </p:nvSpPr>
            <p:spPr>
              <a:xfrm>
                <a:off x="4618080" y="1265400"/>
                <a:ext cx="1411200" cy="647280"/>
              </a:xfrm>
              <a:prstGeom prst="rect">
                <a:avLst/>
              </a:prstGeom>
              <a:noFill/>
              <a:ln w="0">
                <a:noFill/>
              </a:ln>
            </p:spPr>
            <p:style>
              <a:lnRef idx="0"/>
              <a:fillRef idx="0"/>
              <a:effectRef idx="0"/>
              <a:fontRef idx="minor"/>
            </p:style>
          </p:sp>
          <p:sp>
            <p:nvSpPr>
              <p:cNvPr id="189" name=""/>
              <p:cNvSpPr/>
              <p:nvPr/>
            </p:nvSpPr>
            <p:spPr>
              <a:xfrm>
                <a:off x="4618080" y="1265400"/>
                <a:ext cx="141120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arg list</a:t>
                </a:r>
                <a:endParaRPr b="0" lang="en-GB" sz="1800" spc="-1" strike="noStrike">
                  <a:latin typeface="Arial"/>
                </a:endParaRPr>
              </a:p>
            </p:txBody>
          </p:sp>
        </p:grpSp>
        <p:grpSp>
          <p:nvGrpSpPr>
            <p:cNvPr id="190" name=""/>
            <p:cNvGrpSpPr/>
            <p:nvPr/>
          </p:nvGrpSpPr>
          <p:grpSpPr>
            <a:xfrm>
              <a:off x="3203280" y="1265400"/>
              <a:ext cx="1413720" cy="647280"/>
              <a:chOff x="3203280" y="1265400"/>
              <a:chExt cx="1413720" cy="647280"/>
            </a:xfrm>
          </p:grpSpPr>
          <p:sp>
            <p:nvSpPr>
              <p:cNvPr id="191" name=""/>
              <p:cNvSpPr/>
              <p:nvPr/>
            </p:nvSpPr>
            <p:spPr>
              <a:xfrm>
                <a:off x="3203280" y="1265400"/>
                <a:ext cx="1413720" cy="647280"/>
              </a:xfrm>
              <a:prstGeom prst="rect">
                <a:avLst/>
              </a:prstGeom>
              <a:noFill/>
              <a:ln w="0">
                <a:noFill/>
              </a:ln>
            </p:spPr>
            <p:style>
              <a:lnRef idx="0"/>
              <a:fillRef idx="0"/>
              <a:effectRef idx="0"/>
              <a:fontRef idx="minor"/>
            </p:style>
          </p:sp>
          <p:sp>
            <p:nvSpPr>
              <p:cNvPr id="192" name=""/>
              <p:cNvSpPr/>
              <p:nvPr/>
            </p:nvSpPr>
            <p:spPr>
              <a:xfrm>
                <a:off x="3203280" y="1265400"/>
                <a:ext cx="141372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filename</a:t>
                </a:r>
                <a:endParaRPr b="0" lang="en-GB" sz="1800" spc="-1" strike="noStrike">
                  <a:latin typeface="Arial"/>
                </a:endParaRPr>
              </a:p>
            </p:txBody>
          </p:sp>
        </p:grpSp>
        <p:grpSp>
          <p:nvGrpSpPr>
            <p:cNvPr id="193" name=""/>
            <p:cNvGrpSpPr/>
            <p:nvPr/>
          </p:nvGrpSpPr>
          <p:grpSpPr>
            <a:xfrm>
              <a:off x="1789560" y="1265400"/>
              <a:ext cx="1412640" cy="647280"/>
              <a:chOff x="1789560" y="1265400"/>
              <a:chExt cx="1412640" cy="647280"/>
            </a:xfrm>
          </p:grpSpPr>
          <p:sp>
            <p:nvSpPr>
              <p:cNvPr id="194" name=""/>
              <p:cNvSpPr/>
              <p:nvPr/>
            </p:nvSpPr>
            <p:spPr>
              <a:xfrm>
                <a:off x="1789560" y="1265400"/>
                <a:ext cx="1412640" cy="647280"/>
              </a:xfrm>
              <a:prstGeom prst="rect">
                <a:avLst/>
              </a:prstGeom>
              <a:noFill/>
              <a:ln w="0">
                <a:noFill/>
              </a:ln>
            </p:spPr>
            <p:style>
              <a:lnRef idx="0"/>
              <a:fillRef idx="0"/>
              <a:effectRef idx="0"/>
              <a:fontRef idx="minor"/>
            </p:style>
          </p:sp>
          <p:sp>
            <p:nvSpPr>
              <p:cNvPr id="195" name=""/>
              <p:cNvSpPr/>
              <p:nvPr/>
            </p:nvSpPr>
            <p:spPr>
              <a:xfrm>
                <a:off x="1789560" y="1265400"/>
                <a:ext cx="141264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pathname</a:t>
                </a:r>
                <a:endParaRPr b="0" lang="en-GB" sz="1800" spc="-1" strike="noStrike">
                  <a:latin typeface="Arial"/>
                </a:endParaRPr>
              </a:p>
            </p:txBody>
          </p:sp>
        </p:grpSp>
        <p:grpSp>
          <p:nvGrpSpPr>
            <p:cNvPr id="196" name=""/>
            <p:cNvGrpSpPr/>
            <p:nvPr/>
          </p:nvGrpSpPr>
          <p:grpSpPr>
            <a:xfrm>
              <a:off x="374760" y="1265400"/>
              <a:ext cx="1413720" cy="647280"/>
              <a:chOff x="374760" y="1265400"/>
              <a:chExt cx="1413720" cy="647280"/>
            </a:xfrm>
          </p:grpSpPr>
          <p:sp>
            <p:nvSpPr>
              <p:cNvPr id="197" name=""/>
              <p:cNvSpPr/>
              <p:nvPr/>
            </p:nvSpPr>
            <p:spPr>
              <a:xfrm>
                <a:off x="374760" y="1265400"/>
                <a:ext cx="1413720" cy="647280"/>
              </a:xfrm>
              <a:prstGeom prst="rect">
                <a:avLst/>
              </a:prstGeom>
              <a:noFill/>
              <a:ln w="0">
                <a:noFill/>
              </a:ln>
            </p:spPr>
            <p:style>
              <a:lnRef idx="0"/>
              <a:fillRef idx="0"/>
              <a:effectRef idx="0"/>
              <a:fontRef idx="minor"/>
            </p:style>
          </p:sp>
          <p:sp>
            <p:nvSpPr>
              <p:cNvPr id="198" name=""/>
              <p:cNvSpPr/>
              <p:nvPr/>
            </p:nvSpPr>
            <p:spPr>
              <a:xfrm>
                <a:off x="374760" y="1265400"/>
                <a:ext cx="1413720" cy="647280"/>
              </a:xfrm>
              <a:prstGeom prst="rect">
                <a:avLst/>
              </a:prstGeom>
              <a:noFill/>
              <a:ln w="0">
                <a:noFill/>
              </a:ln>
            </p:spPr>
            <p:style>
              <a:lnRef idx="0"/>
              <a:fillRef idx="0"/>
              <a:effectRef idx="0"/>
              <a:fontRef idx="minor"/>
            </p:style>
            <p:txBody>
              <a:bodyPr lIns="38160" rIns="38160" tIns="38160" bIns="38160" anchor="ctr" anchorCtr="1">
                <a:noAutofit/>
              </a:bodyPr>
              <a:p>
                <a:pPr>
                  <a:lnSpc>
                    <a:spcPts val="2625"/>
                  </a:lnSpc>
                  <a:spcBef>
                    <a:spcPts val="1573"/>
                  </a:spcBef>
                  <a:buNone/>
                  <a:tabLst>
                    <a:tab algn="l" pos="69840"/>
                    <a:tab algn="l" pos="518760"/>
                    <a:tab algn="l" pos="968040"/>
                    <a:tab algn="l" pos="1417320"/>
                    <a:tab algn="l" pos="1866600"/>
                    <a:tab algn="l" pos="2315880"/>
                    <a:tab algn="l" pos="2765160"/>
                    <a:tab algn="l" pos="3214440"/>
                    <a:tab algn="l" pos="3663720"/>
                    <a:tab algn="l" pos="4113000"/>
                    <a:tab algn="l" pos="4562280"/>
                    <a:tab algn="l" pos="5011560"/>
                    <a:tab algn="l" pos="5460840"/>
                    <a:tab algn="l" pos="5910120"/>
                    <a:tab algn="l" pos="6359400"/>
                    <a:tab algn="l" pos="6808680"/>
                    <a:tab algn="l" pos="7257960"/>
                    <a:tab algn="l" pos="7707240"/>
                    <a:tab algn="l" pos="8156520"/>
                    <a:tab algn="l" pos="8605800"/>
                  </a:tabLst>
                </a:pPr>
                <a:r>
                  <a:rPr b="1" lang="en" sz="1800" spc="-1" strike="noStrike">
                    <a:solidFill>
                      <a:srgbClr val="3333cc"/>
                    </a:solidFill>
                    <a:latin typeface="Arial"/>
                    <a:ea typeface="DejaVu Sans"/>
                  </a:rPr>
                  <a:t>Function</a:t>
                </a:r>
                <a:endParaRPr b="0" lang="en-GB" sz="1800" spc="-1" strike="noStrike">
                  <a:latin typeface="Arial"/>
                </a:endParaRPr>
              </a:p>
            </p:txBody>
          </p:sp>
        </p:grpSp>
        <p:sp>
          <p:nvSpPr>
            <p:cNvPr id="199" name=""/>
            <p:cNvSpPr/>
            <p:nvPr/>
          </p:nvSpPr>
          <p:spPr>
            <a:xfrm>
              <a:off x="374760" y="1265400"/>
              <a:ext cx="9898560" cy="360"/>
            </a:xfrm>
            <a:prstGeom prst="line">
              <a:avLst/>
            </a:prstGeom>
            <a:ln w="28440">
              <a:solidFill>
                <a:srgbClr val="000000"/>
              </a:solidFill>
              <a:round/>
            </a:ln>
          </p:spPr>
          <p:style>
            <a:lnRef idx="0"/>
            <a:fillRef idx="0"/>
            <a:effectRef idx="0"/>
            <a:fontRef idx="minor"/>
          </p:style>
        </p:sp>
        <p:sp>
          <p:nvSpPr>
            <p:cNvPr id="200" name=""/>
            <p:cNvSpPr/>
            <p:nvPr/>
          </p:nvSpPr>
          <p:spPr>
            <a:xfrm>
              <a:off x="374760" y="1913760"/>
              <a:ext cx="9898560" cy="360"/>
            </a:xfrm>
            <a:prstGeom prst="line">
              <a:avLst/>
            </a:prstGeom>
            <a:ln w="12600">
              <a:solidFill>
                <a:srgbClr val="000000"/>
              </a:solidFill>
              <a:round/>
            </a:ln>
          </p:spPr>
          <p:style>
            <a:lnRef idx="0"/>
            <a:fillRef idx="0"/>
            <a:effectRef idx="0"/>
            <a:fontRef idx="minor"/>
          </p:style>
        </p:sp>
        <p:sp>
          <p:nvSpPr>
            <p:cNvPr id="201" name=""/>
            <p:cNvSpPr/>
            <p:nvPr/>
          </p:nvSpPr>
          <p:spPr>
            <a:xfrm>
              <a:off x="374760" y="2561760"/>
              <a:ext cx="9898560" cy="360"/>
            </a:xfrm>
            <a:prstGeom prst="line">
              <a:avLst/>
            </a:prstGeom>
            <a:ln w="12600">
              <a:solidFill>
                <a:srgbClr val="000000"/>
              </a:solidFill>
              <a:round/>
            </a:ln>
          </p:spPr>
          <p:style>
            <a:lnRef idx="0"/>
            <a:fillRef idx="0"/>
            <a:effectRef idx="0"/>
            <a:fontRef idx="minor"/>
          </p:style>
        </p:sp>
        <p:sp>
          <p:nvSpPr>
            <p:cNvPr id="202" name=""/>
            <p:cNvSpPr/>
            <p:nvPr/>
          </p:nvSpPr>
          <p:spPr>
            <a:xfrm>
              <a:off x="374760" y="3210480"/>
              <a:ext cx="9898560" cy="360"/>
            </a:xfrm>
            <a:prstGeom prst="line">
              <a:avLst/>
            </a:prstGeom>
            <a:ln w="12600">
              <a:solidFill>
                <a:srgbClr val="000000"/>
              </a:solidFill>
              <a:round/>
            </a:ln>
          </p:spPr>
          <p:style>
            <a:lnRef idx="0"/>
            <a:fillRef idx="0"/>
            <a:effectRef idx="0"/>
            <a:fontRef idx="minor"/>
          </p:style>
        </p:sp>
        <p:sp>
          <p:nvSpPr>
            <p:cNvPr id="203" name=""/>
            <p:cNvSpPr/>
            <p:nvPr/>
          </p:nvSpPr>
          <p:spPr>
            <a:xfrm>
              <a:off x="374760" y="3858120"/>
              <a:ext cx="9898560" cy="360"/>
            </a:xfrm>
            <a:prstGeom prst="line">
              <a:avLst/>
            </a:prstGeom>
            <a:ln w="12600">
              <a:solidFill>
                <a:srgbClr val="000000"/>
              </a:solidFill>
              <a:round/>
            </a:ln>
          </p:spPr>
          <p:style>
            <a:lnRef idx="0"/>
            <a:fillRef idx="0"/>
            <a:effectRef idx="0"/>
            <a:fontRef idx="minor"/>
          </p:style>
        </p:sp>
        <p:sp>
          <p:nvSpPr>
            <p:cNvPr id="204" name=""/>
            <p:cNvSpPr/>
            <p:nvPr/>
          </p:nvSpPr>
          <p:spPr>
            <a:xfrm>
              <a:off x="374760" y="4506840"/>
              <a:ext cx="9898560" cy="360"/>
            </a:xfrm>
            <a:prstGeom prst="line">
              <a:avLst/>
            </a:prstGeom>
            <a:ln w="12600">
              <a:solidFill>
                <a:srgbClr val="000000"/>
              </a:solidFill>
              <a:round/>
            </a:ln>
          </p:spPr>
          <p:style>
            <a:lnRef idx="0"/>
            <a:fillRef idx="0"/>
            <a:effectRef idx="0"/>
            <a:fontRef idx="minor"/>
          </p:style>
        </p:sp>
        <p:sp>
          <p:nvSpPr>
            <p:cNvPr id="205" name=""/>
            <p:cNvSpPr/>
            <p:nvPr/>
          </p:nvSpPr>
          <p:spPr>
            <a:xfrm>
              <a:off x="374760" y="5155560"/>
              <a:ext cx="9898560" cy="360"/>
            </a:xfrm>
            <a:prstGeom prst="line">
              <a:avLst/>
            </a:prstGeom>
            <a:ln w="12600">
              <a:solidFill>
                <a:srgbClr val="000000"/>
              </a:solidFill>
              <a:round/>
            </a:ln>
          </p:spPr>
          <p:style>
            <a:lnRef idx="0"/>
            <a:fillRef idx="0"/>
            <a:effectRef idx="0"/>
            <a:fontRef idx="minor"/>
          </p:style>
        </p:sp>
        <p:sp>
          <p:nvSpPr>
            <p:cNvPr id="206" name=""/>
            <p:cNvSpPr/>
            <p:nvPr/>
          </p:nvSpPr>
          <p:spPr>
            <a:xfrm>
              <a:off x="374760" y="5803560"/>
              <a:ext cx="9898560" cy="360"/>
            </a:xfrm>
            <a:prstGeom prst="line">
              <a:avLst/>
            </a:prstGeom>
            <a:ln w="12600">
              <a:solidFill>
                <a:srgbClr val="000000"/>
              </a:solidFill>
              <a:round/>
            </a:ln>
          </p:spPr>
          <p:style>
            <a:lnRef idx="0"/>
            <a:fillRef idx="0"/>
            <a:effectRef idx="0"/>
            <a:fontRef idx="minor"/>
          </p:style>
        </p:sp>
        <p:sp>
          <p:nvSpPr>
            <p:cNvPr id="207" name=""/>
            <p:cNvSpPr/>
            <p:nvPr/>
          </p:nvSpPr>
          <p:spPr>
            <a:xfrm>
              <a:off x="374760" y="6451920"/>
              <a:ext cx="9898560" cy="360"/>
            </a:xfrm>
            <a:prstGeom prst="line">
              <a:avLst/>
            </a:prstGeom>
            <a:ln w="28440">
              <a:solidFill>
                <a:srgbClr val="000000"/>
              </a:solidFill>
              <a:round/>
            </a:ln>
          </p:spPr>
          <p:style>
            <a:lnRef idx="0"/>
            <a:fillRef idx="0"/>
            <a:effectRef idx="0"/>
            <a:fontRef idx="minor"/>
          </p:style>
        </p:sp>
        <p:sp>
          <p:nvSpPr>
            <p:cNvPr id="208" name=""/>
            <p:cNvSpPr/>
            <p:nvPr/>
          </p:nvSpPr>
          <p:spPr>
            <a:xfrm>
              <a:off x="374760" y="1265400"/>
              <a:ext cx="360" cy="5186520"/>
            </a:xfrm>
            <a:prstGeom prst="line">
              <a:avLst/>
            </a:prstGeom>
            <a:ln w="28440">
              <a:solidFill>
                <a:srgbClr val="000000"/>
              </a:solidFill>
              <a:round/>
            </a:ln>
          </p:spPr>
          <p:style>
            <a:lnRef idx="0"/>
            <a:fillRef idx="0"/>
            <a:effectRef idx="0"/>
            <a:fontRef idx="minor"/>
          </p:style>
        </p:sp>
        <p:sp>
          <p:nvSpPr>
            <p:cNvPr id="209" name=""/>
            <p:cNvSpPr/>
            <p:nvPr/>
          </p:nvSpPr>
          <p:spPr>
            <a:xfrm>
              <a:off x="1789560" y="1265400"/>
              <a:ext cx="360" cy="5186520"/>
            </a:xfrm>
            <a:prstGeom prst="line">
              <a:avLst/>
            </a:prstGeom>
            <a:ln w="12600">
              <a:solidFill>
                <a:srgbClr val="000000"/>
              </a:solidFill>
              <a:round/>
            </a:ln>
          </p:spPr>
          <p:style>
            <a:lnRef idx="0"/>
            <a:fillRef idx="0"/>
            <a:effectRef idx="0"/>
            <a:fontRef idx="minor"/>
          </p:style>
        </p:sp>
        <p:sp>
          <p:nvSpPr>
            <p:cNvPr id="210" name=""/>
            <p:cNvSpPr/>
            <p:nvPr/>
          </p:nvSpPr>
          <p:spPr>
            <a:xfrm>
              <a:off x="3203280" y="1265400"/>
              <a:ext cx="360" cy="5186520"/>
            </a:xfrm>
            <a:prstGeom prst="line">
              <a:avLst/>
            </a:prstGeom>
            <a:ln w="12600">
              <a:solidFill>
                <a:srgbClr val="000000"/>
              </a:solidFill>
              <a:round/>
            </a:ln>
          </p:spPr>
          <p:style>
            <a:lnRef idx="0"/>
            <a:fillRef idx="0"/>
            <a:effectRef idx="0"/>
            <a:fontRef idx="minor"/>
          </p:style>
        </p:sp>
        <p:sp>
          <p:nvSpPr>
            <p:cNvPr id="211" name=""/>
            <p:cNvSpPr/>
            <p:nvPr/>
          </p:nvSpPr>
          <p:spPr>
            <a:xfrm>
              <a:off x="4618080" y="1265400"/>
              <a:ext cx="360" cy="5186520"/>
            </a:xfrm>
            <a:prstGeom prst="line">
              <a:avLst/>
            </a:prstGeom>
            <a:ln w="12600">
              <a:solidFill>
                <a:srgbClr val="000000"/>
              </a:solidFill>
              <a:round/>
            </a:ln>
          </p:spPr>
          <p:style>
            <a:lnRef idx="0"/>
            <a:fillRef idx="0"/>
            <a:effectRef idx="0"/>
            <a:fontRef idx="minor"/>
          </p:style>
        </p:sp>
        <p:sp>
          <p:nvSpPr>
            <p:cNvPr id="212" name=""/>
            <p:cNvSpPr/>
            <p:nvPr/>
          </p:nvSpPr>
          <p:spPr>
            <a:xfrm>
              <a:off x="6030360" y="1265400"/>
              <a:ext cx="360" cy="5186520"/>
            </a:xfrm>
            <a:prstGeom prst="line">
              <a:avLst/>
            </a:prstGeom>
            <a:ln w="12600">
              <a:solidFill>
                <a:srgbClr val="000000"/>
              </a:solidFill>
              <a:round/>
            </a:ln>
          </p:spPr>
          <p:style>
            <a:lnRef idx="0"/>
            <a:fillRef idx="0"/>
            <a:effectRef idx="0"/>
            <a:fontRef idx="minor"/>
          </p:style>
        </p:sp>
        <p:sp>
          <p:nvSpPr>
            <p:cNvPr id="213" name=""/>
            <p:cNvSpPr/>
            <p:nvPr/>
          </p:nvSpPr>
          <p:spPr>
            <a:xfrm>
              <a:off x="7444800" y="1265400"/>
              <a:ext cx="360" cy="5186520"/>
            </a:xfrm>
            <a:prstGeom prst="line">
              <a:avLst/>
            </a:prstGeom>
            <a:ln w="12600">
              <a:solidFill>
                <a:srgbClr val="000000"/>
              </a:solidFill>
              <a:round/>
            </a:ln>
          </p:spPr>
          <p:style>
            <a:lnRef idx="0"/>
            <a:fillRef idx="0"/>
            <a:effectRef idx="0"/>
            <a:fontRef idx="minor"/>
          </p:style>
        </p:sp>
        <p:sp>
          <p:nvSpPr>
            <p:cNvPr id="214" name=""/>
            <p:cNvSpPr/>
            <p:nvPr/>
          </p:nvSpPr>
          <p:spPr>
            <a:xfrm>
              <a:off x="8859240" y="1265400"/>
              <a:ext cx="360" cy="5186520"/>
            </a:xfrm>
            <a:prstGeom prst="line">
              <a:avLst/>
            </a:prstGeom>
            <a:ln w="12600">
              <a:solidFill>
                <a:srgbClr val="000000"/>
              </a:solidFill>
              <a:round/>
            </a:ln>
          </p:spPr>
          <p:style>
            <a:lnRef idx="0"/>
            <a:fillRef idx="0"/>
            <a:effectRef idx="0"/>
            <a:fontRef idx="minor"/>
          </p:style>
        </p:sp>
        <p:sp>
          <p:nvSpPr>
            <p:cNvPr id="215" name=""/>
            <p:cNvSpPr/>
            <p:nvPr/>
          </p:nvSpPr>
          <p:spPr>
            <a:xfrm>
              <a:off x="10273320" y="1265400"/>
              <a:ext cx="360" cy="5186520"/>
            </a:xfrm>
            <a:prstGeom prst="line">
              <a:avLst/>
            </a:prstGeom>
            <a:ln w="28440">
              <a:solidFill>
                <a:srgbClr val="000000"/>
              </a:solidFill>
              <a:round/>
            </a:ln>
          </p:spPr>
          <p:style>
            <a:lnRef idx="0"/>
            <a:fillRef idx="0"/>
            <a:effectRef idx="0"/>
            <a:fontRef idx="minor"/>
          </p:style>
        </p:sp>
      </p:grpSp>
      <p:sp>
        <p:nvSpPr>
          <p:cNvPr id="216" name="PlaceHolder 1"/>
          <p:cNvSpPr>
            <a:spLocks noGrp="1"/>
          </p:cNvSpPr>
          <p:nvPr>
            <p:ph type="title"/>
          </p:nvPr>
        </p:nvSpPr>
        <p:spPr>
          <a:xfrm>
            <a:off x="1746360" y="479520"/>
            <a:ext cx="705744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Courier New"/>
              </a:rPr>
              <a:t>e</a:t>
            </a:r>
            <a:r>
              <a:rPr b="1" lang="en" sz="2400" spc="-1" strike="noStrike">
                <a:solidFill>
                  <a:srgbClr val="000000"/>
                </a:solidFill>
                <a:latin typeface="Courier New"/>
              </a:rPr>
              <a:t>x</a:t>
            </a:r>
            <a:r>
              <a:rPr b="1" lang="en" sz="2400" spc="-1" strike="noStrike">
                <a:solidFill>
                  <a:srgbClr val="000000"/>
                </a:solidFill>
                <a:latin typeface="Courier New"/>
              </a:rPr>
              <a:t>e</a:t>
            </a:r>
            <a:r>
              <a:rPr b="1" lang="en" sz="2400" spc="-1" strike="noStrike">
                <a:solidFill>
                  <a:srgbClr val="000000"/>
                </a:solidFill>
                <a:latin typeface="Courier New"/>
              </a:rPr>
              <a:t>c</a:t>
            </a:r>
            <a:r>
              <a:rPr b="1" lang="en" sz="2400" spc="-1" strike="noStrike">
                <a:solidFill>
                  <a:srgbClr val="000000"/>
                </a:solidFill>
                <a:latin typeface="Courier New"/>
              </a:rPr>
              <a:t> </a:t>
            </a:r>
            <a:r>
              <a:rPr b="1" lang="en" sz="2400" spc="-1" strike="noStrike">
                <a:solidFill>
                  <a:srgbClr val="000000"/>
                </a:solidFill>
                <a:latin typeface="Arial Black"/>
              </a:rPr>
              <a:t>p</a:t>
            </a:r>
            <a:r>
              <a:rPr b="1" lang="en" sz="2400" spc="-1" strike="noStrike">
                <a:solidFill>
                  <a:srgbClr val="000000"/>
                </a:solidFill>
                <a:latin typeface="Arial Black"/>
              </a:rPr>
              <a:t>a</a:t>
            </a:r>
            <a:r>
              <a:rPr b="1" lang="en" sz="2400" spc="-1" strike="noStrike">
                <a:solidFill>
                  <a:srgbClr val="000000"/>
                </a:solidFill>
                <a:latin typeface="Arial Black"/>
              </a:rPr>
              <a:t>r</a:t>
            </a:r>
            <a:r>
              <a:rPr b="1" lang="en" sz="2400" spc="-1" strike="noStrike">
                <a:solidFill>
                  <a:srgbClr val="000000"/>
                </a:solidFill>
                <a:latin typeface="Arial Black"/>
              </a:rPr>
              <a:t>a</a:t>
            </a:r>
            <a:r>
              <a:rPr b="1" lang="en" sz="2400" spc="-1" strike="noStrike">
                <a:solidFill>
                  <a:srgbClr val="000000"/>
                </a:solidFill>
                <a:latin typeface="Arial Black"/>
              </a:rPr>
              <a:t>m</a:t>
            </a:r>
            <a:r>
              <a:rPr b="1" lang="en" sz="2400" spc="-1" strike="noStrike">
                <a:solidFill>
                  <a:srgbClr val="000000"/>
                </a:solidFill>
                <a:latin typeface="Arial Black"/>
              </a:rPr>
              <a:t>e</a:t>
            </a:r>
            <a:r>
              <a:rPr b="1" lang="en" sz="2400" spc="-1" strike="noStrike">
                <a:solidFill>
                  <a:srgbClr val="000000"/>
                </a:solidFill>
                <a:latin typeface="Arial Black"/>
              </a:rPr>
              <a:t>t</a:t>
            </a:r>
            <a:r>
              <a:rPr b="1" lang="en" sz="2400" spc="-1" strike="noStrike">
                <a:solidFill>
                  <a:srgbClr val="000000"/>
                </a:solidFill>
                <a:latin typeface="Arial Black"/>
              </a:rPr>
              <a:t>e</a:t>
            </a:r>
            <a:r>
              <a:rPr b="1" lang="en" sz="2400" spc="-1" strike="noStrike">
                <a:solidFill>
                  <a:srgbClr val="000000"/>
                </a:solidFill>
                <a:latin typeface="Arial Black"/>
              </a:rPr>
              <a:t>r</a:t>
            </a:r>
            <a:r>
              <a:rPr b="1" lang="en" sz="2400" spc="-1" strike="noStrike">
                <a:solidFill>
                  <a:srgbClr val="000000"/>
                </a:solidFill>
                <a:latin typeface="Arial Black"/>
              </a:rPr>
              <a:t>s</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7" name="PlaceHolder 1"/>
          <p:cNvSpPr>
            <a:spLocks noGrp="1"/>
          </p:cNvSpPr>
          <p:nvPr>
            <p:ph/>
          </p:nvPr>
        </p:nvSpPr>
        <p:spPr>
          <a:xfrm>
            <a:off x="419400" y="1195560"/>
            <a:ext cx="9978120" cy="5550840"/>
          </a:xfrm>
          <a:prstGeom prst="rect">
            <a:avLst/>
          </a:prstGeom>
          <a:noFill/>
          <a:ln w="0">
            <a:noFill/>
          </a:ln>
        </p:spPr>
        <p:txBody>
          <a:bodyPr lIns="90000" rIns="90000" tIns="46800" bIns="46800" anchor="t">
            <a:noAutofit/>
          </a:bodyPr>
          <a:p>
            <a:pPr marL="379080" indent="-379080">
              <a:lnSpc>
                <a:spcPct val="107000"/>
              </a:lnSpc>
              <a:spcBef>
                <a:spcPts val="1466"/>
              </a:spcBef>
              <a:buNone/>
              <a:tabLst>
                <a:tab algn="l" pos="0"/>
              </a:tabLst>
            </a:pPr>
            <a:r>
              <a:rPr b="1" lang="en" sz="2200" spc="-1" strike="noStrike">
                <a:solidFill>
                  <a:srgbClr val="000000"/>
                </a:solidFill>
                <a:latin typeface="Arial"/>
                <a:ea typeface="HG Mincho Light J"/>
              </a:rPr>
              <a:t>What is inherited from </a:t>
            </a:r>
            <a:r>
              <a:rPr b="1" lang="en" sz="2200" spc="-1" strike="noStrike">
                <a:solidFill>
                  <a:srgbClr val="000000"/>
                </a:solidFill>
                <a:latin typeface="Courier New"/>
                <a:ea typeface="HG Mincho Light J"/>
              </a:rPr>
              <a:t>exec </a:t>
            </a:r>
            <a:r>
              <a:rPr b="1" lang="en" sz="2200" spc="-1" strike="noStrike">
                <a:solidFill>
                  <a:srgbClr val="000000"/>
                </a:solidFill>
                <a:latin typeface="Arial"/>
                <a:ea typeface="HG Mincho Light J"/>
              </a:rPr>
              <a:t>?</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process ID and parent process ID</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real uid and real gid</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supplementary gid</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process group ID</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sessionID</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control terminal</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current working directory</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root directory</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file creation mask (umask)</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file locks</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signal mask</a:t>
            </a:r>
            <a:endParaRPr b="0" lang="en-GB" sz="2200" spc="-1" strike="noStrike">
              <a:latin typeface="Arial"/>
            </a:endParaRPr>
          </a:p>
          <a:p>
            <a:pPr marL="952200" indent="-380880">
              <a:lnSpc>
                <a:spcPct val="107000"/>
              </a:lnSpc>
              <a:spcBef>
                <a:spcPts val="714"/>
              </a:spcBef>
              <a:buClr>
                <a:srgbClr val="000000"/>
              </a:buClr>
              <a:buSzPct val="45000"/>
              <a:buFont typeface="Wingdings" charset="2"/>
              <a:buChar char=""/>
              <a:tabLst>
                <a:tab algn="l" pos="0"/>
              </a:tabLst>
            </a:pPr>
            <a:r>
              <a:rPr b="0" lang="en" sz="2200" spc="-1" strike="noStrike">
                <a:solidFill>
                  <a:srgbClr val="000000"/>
                </a:solidFill>
                <a:latin typeface="Arial"/>
                <a:ea typeface="HG Mincho Light J"/>
              </a:rPr>
              <a:t>waiting signals</a:t>
            </a:r>
            <a:endParaRPr b="0" lang="en-GB" sz="2200" spc="-1" strike="noStrike">
              <a:latin typeface="Arial"/>
            </a:endParaRPr>
          </a:p>
        </p:txBody>
      </p:sp>
      <p:sp>
        <p:nvSpPr>
          <p:cNvPr id="218" name="PlaceHolder 2"/>
          <p:cNvSpPr>
            <a:spLocks noGrp="1"/>
          </p:cNvSpPr>
          <p:nvPr>
            <p:ph type="title"/>
          </p:nvPr>
        </p:nvSpPr>
        <p:spPr>
          <a:xfrm>
            <a:off x="540000" y="479520"/>
            <a:ext cx="9719280" cy="576360"/>
          </a:xfrm>
          <a:prstGeom prst="rect">
            <a:avLst/>
          </a:prstGeom>
          <a:noFill/>
          <a:ln w="0">
            <a:noFill/>
          </a:ln>
        </p:spPr>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rPr>
              <a:t> </a:t>
            </a:r>
            <a:r>
              <a:rPr b="1" lang="en" sz="2400" spc="-1" strike="noStrike">
                <a:solidFill>
                  <a:srgbClr val="000000"/>
                </a:solidFill>
                <a:latin typeface="Arial Black"/>
              </a:rPr>
              <a:t>Inherited Properties</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19" name="PlaceHolder 1"/>
          <p:cNvSpPr>
            <a:spLocks noGrp="1"/>
          </p:cNvSpPr>
          <p:nvPr>
            <p:ph/>
          </p:nvPr>
        </p:nvSpPr>
        <p:spPr>
          <a:xfrm>
            <a:off x="356040" y="1368000"/>
            <a:ext cx="9978120" cy="5630040"/>
          </a:xfrm>
          <a:prstGeom prst="rect">
            <a:avLst/>
          </a:prstGeom>
          <a:noFill/>
          <a:ln w="0">
            <a:noFill/>
          </a:ln>
        </p:spPr>
        <p:txBody>
          <a:bodyPr lIns="90000" rIns="90000" tIns="46800" bIns="46800" anchor="t">
            <a:noAutofit/>
          </a:bodyPr>
          <a:p>
            <a:pPr marL="379080" indent="-379080">
              <a:lnSpc>
                <a:spcPts val="2625"/>
              </a:lnSpc>
              <a:spcBef>
                <a:spcPts val="1925"/>
              </a:spcBef>
              <a:buNone/>
              <a:tabLst>
                <a:tab algn="l" pos="0"/>
              </a:tabLst>
            </a:pPr>
            <a:r>
              <a:rPr b="1" lang="en" sz="2400" spc="-1" strike="noStrike">
                <a:solidFill>
                  <a:srgbClr val="000000"/>
                </a:solidFill>
                <a:latin typeface="Arial"/>
              </a:rPr>
              <a:t>What is NOT inherited from </a:t>
            </a:r>
            <a:r>
              <a:rPr b="1" lang="en" sz="2400" spc="-1" strike="noStrike">
                <a:solidFill>
                  <a:srgbClr val="000000"/>
                </a:solidFill>
                <a:latin typeface="Courier New"/>
              </a:rPr>
              <a:t>exec </a:t>
            </a:r>
            <a:r>
              <a:rPr b="1" lang="en" sz="2400" spc="-1" strike="noStrike">
                <a:solidFill>
                  <a:srgbClr val="000000"/>
                </a:solidFill>
                <a:latin typeface="Arial"/>
              </a:rPr>
              <a:t>?</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effective user ID and effective group ID, as they are set based on the values of the protection bits</a:t>
            </a:r>
            <a:endParaRPr b="0" lang="en-GB" sz="2400" spc="-1" strike="noStrike">
              <a:latin typeface="Arial"/>
            </a:endParaRPr>
          </a:p>
          <a:p>
            <a:pPr marL="379080" indent="-379080">
              <a:lnSpc>
                <a:spcPts val="2625"/>
              </a:lnSpc>
              <a:spcBef>
                <a:spcPts val="1925"/>
              </a:spcBef>
              <a:buNone/>
              <a:tabLst>
                <a:tab algn="l" pos="0"/>
              </a:tabLst>
            </a:pPr>
            <a:r>
              <a:rPr b="1" lang="en" sz="2400" spc="-1" strike="noStrike">
                <a:solidFill>
                  <a:srgbClr val="000000"/>
                </a:solidFill>
                <a:latin typeface="Arial"/>
              </a:rPr>
              <a:t>What happens to open files?</a:t>
            </a:r>
            <a:endParaRPr b="0" lang="en-GB" sz="2400" spc="-1" strike="noStrike">
              <a:latin typeface="Arial"/>
            </a:endParaRPr>
          </a:p>
          <a:p>
            <a:pPr marL="952200" indent="-380880">
              <a:lnSpc>
                <a:spcPct val="118000"/>
              </a:lnSpc>
              <a:spcBef>
                <a:spcPts val="1100"/>
              </a:spcBef>
              <a:buNone/>
              <a:tabLst>
                <a:tab algn="l" pos="0"/>
              </a:tabLst>
            </a:pPr>
            <a:r>
              <a:rPr b="0" lang="en" sz="2400" spc="-1" strike="noStrike">
                <a:solidFill>
                  <a:srgbClr val="000000"/>
                </a:solidFill>
                <a:latin typeface="Arial"/>
              </a:rPr>
              <a:t>It depends on the close-on-exec flag that is associated with each descriptor</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If close-on-exec is true, they are closed</a:t>
            </a:r>
            <a:endParaRPr b="0" lang="en-GB" sz="2400" spc="-1" strike="noStrike">
              <a:latin typeface="Arial"/>
            </a:endParaRPr>
          </a:p>
          <a:p>
            <a:pPr marL="1371600" indent="-228600">
              <a:lnSpc>
                <a:spcPct val="118000"/>
              </a:lnSpc>
              <a:spcBef>
                <a:spcPts val="499"/>
              </a:spcBef>
              <a:buClr>
                <a:srgbClr val="000000"/>
              </a:buClr>
              <a:buSzPct val="45000"/>
              <a:buFont typeface="Wingdings" charset="2"/>
              <a:buChar char=""/>
              <a:tabLst>
                <a:tab algn="l" pos="0"/>
              </a:tabLst>
            </a:pPr>
            <a:r>
              <a:rPr b="0" lang="en" sz="2400" spc="-1" strike="noStrike">
                <a:solidFill>
                  <a:srgbClr val="000000"/>
                </a:solidFill>
                <a:latin typeface="Arial"/>
              </a:rPr>
              <a:t>Otherwise, they are left open (</a:t>
            </a:r>
            <a:r>
              <a:rPr b="0" lang="en" sz="2400" spc="-1" strike="noStrike" u="sng">
                <a:solidFill>
                  <a:srgbClr val="000000"/>
                </a:solidFill>
                <a:uFillTx/>
                <a:latin typeface="Arial"/>
              </a:rPr>
              <a:t>default behaviour</a:t>
            </a:r>
            <a:r>
              <a:rPr b="0" lang="en" sz="2400" spc="-1" strike="noStrike">
                <a:solidFill>
                  <a:srgbClr val="000000"/>
                </a:solidFill>
                <a:latin typeface="Arial"/>
              </a:rPr>
              <a:t>)</a:t>
            </a:r>
            <a:endParaRPr b="0" lang="en-GB" sz="2400" spc="-1" strike="noStrike">
              <a:latin typeface="Arial"/>
            </a:endParaRPr>
          </a:p>
          <a:p>
            <a:pPr marL="952200" indent="-380880">
              <a:lnSpc>
                <a:spcPct val="118000"/>
              </a:lnSpc>
              <a:spcBef>
                <a:spcPts val="1100"/>
              </a:spcBef>
              <a:buNone/>
              <a:tabLst>
                <a:tab algn="l" pos="0"/>
              </a:tabLst>
            </a:pPr>
            <a:endParaRPr b="0" lang="en-GB" sz="2400" spc="-1" strike="noStrike">
              <a:latin typeface="Arial"/>
            </a:endParaRPr>
          </a:p>
        </p:txBody>
      </p:sp>
      <p:sp>
        <p:nvSpPr>
          <p:cNvPr id="220" name="PlaceHolder 4"/>
          <p:cNvSpPr/>
          <p:nvPr/>
        </p:nvSpPr>
        <p:spPr>
          <a:xfrm>
            <a:off x="540000" y="479880"/>
            <a:ext cx="9719280" cy="576360"/>
          </a:xfrm>
          <a:prstGeom prst="rect">
            <a:avLst/>
          </a:prstGeom>
          <a:noFill/>
          <a:ln w="0">
            <a:noFill/>
          </a:ln>
        </p:spPr>
        <p:style>
          <a:lnRef idx="0"/>
          <a:fillRef idx="0"/>
          <a:effectRef idx="0"/>
          <a:fontRef idx="minor"/>
        </p:style>
        <p:txBody>
          <a:bodyPr lIns="90000" rIns="90000" tIns="46800" bIns="46800" anchor="ctr" anchorCtr="1">
            <a:noAutofit/>
          </a:bodyPr>
          <a:p>
            <a:pPr>
              <a:lnSpc>
                <a:spcPct val="85000"/>
              </a:lnSpc>
              <a:buNone/>
              <a:tabLst>
                <a:tab algn="l" pos="0"/>
                <a:tab algn="l" pos="448920"/>
                <a:tab algn="l" pos="898200"/>
                <a:tab algn="l" pos="1347480"/>
                <a:tab algn="l" pos="1796760"/>
                <a:tab algn="l" pos="2246040"/>
                <a:tab algn="l" pos="2695320"/>
                <a:tab algn="l" pos="3144600"/>
                <a:tab algn="l" pos="3593880"/>
                <a:tab algn="l" pos="4043160"/>
                <a:tab algn="l" pos="4492440"/>
                <a:tab algn="l" pos="4941720"/>
                <a:tab algn="l" pos="5391000"/>
                <a:tab algn="l" pos="5840280"/>
                <a:tab algn="l" pos="6289560"/>
                <a:tab algn="l" pos="6738840"/>
                <a:tab algn="l" pos="7188120"/>
                <a:tab algn="l" pos="7637400"/>
                <a:tab algn="l" pos="8086680"/>
                <a:tab algn="l" pos="8535960"/>
                <a:tab algn="l" pos="8985240"/>
              </a:tabLst>
            </a:pPr>
            <a:r>
              <a:rPr b="1" lang="en" sz="2400" spc="-1" strike="noStrike">
                <a:solidFill>
                  <a:srgbClr val="000000"/>
                </a:solidFill>
                <a:latin typeface="Arial Black"/>
                <a:ea typeface="DejaVu Sans"/>
              </a:rPr>
              <a:t> </a:t>
            </a:r>
            <a:r>
              <a:rPr b="1" lang="en" sz="2400" spc="-1" strike="noStrike">
                <a:solidFill>
                  <a:srgbClr val="000000"/>
                </a:solidFill>
                <a:latin typeface="Arial Black"/>
                <a:ea typeface="DejaVu Sans"/>
              </a:rPr>
              <a:t>Not-inherited Properties</a:t>
            </a:r>
            <a:endParaRPr b="0" lang="en-GB" sz="24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3206</TotalTime>
  <Application>LibreOffice/7.3.7.2$Linux_X86_64 LibreOffice_project/30$Build-2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2003-09-08T07:38:59Z</dcterms:created>
  <dc:creator>Alberto Montresor</dc:creator>
  <dc:description/>
  <dc:language>it-IT</dc:language>
  <cp:lastModifiedBy/>
  <cp:lastPrinted>2003-09-29T10:50:11Z</cp:lastPrinted>
  <dcterms:modified xsi:type="dcterms:W3CDTF">2023-11-08T16:32:50Z</dcterms:modified>
  <cp:revision>348</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fo 1">
    <vt:lpwstr/>
  </property>
  <property fmtid="{D5CDD505-2E9C-101B-9397-08002B2CF9AE}" pid="3" name="Info 2">
    <vt:lpwstr/>
  </property>
  <property fmtid="{D5CDD505-2E9C-101B-9397-08002B2CF9AE}" pid="4" name="Info 3">
    <vt:lpwstr/>
  </property>
  <property fmtid="{D5CDD505-2E9C-101B-9397-08002B2CF9AE}" pid="5" name="Info 4">
    <vt:lpwstr/>
  </property>
</Properties>
</file>