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95" r:id="rId2"/>
    <p:sldId id="387" r:id="rId3"/>
    <p:sldId id="388" r:id="rId4"/>
    <p:sldId id="389" r:id="rId5"/>
    <p:sldId id="390" r:id="rId6"/>
    <p:sldId id="391" r:id="rId7"/>
    <p:sldId id="392" r:id="rId8"/>
    <p:sldId id="393" r:id="rId9"/>
    <p:sldId id="394" r:id="rId10"/>
    <p:sldId id="395" r:id="rId11"/>
    <p:sldId id="396" r:id="rId12"/>
    <p:sldId id="397" r:id="rId1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2" d="100"/>
          <a:sy n="112" d="100"/>
        </p:scale>
        <p:origin x="-1288"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F81BB5-ED29-7742-9A0D-B75B0CFC4DE9}" type="datetimeFigureOut">
              <a:rPr lang="it-IT" smtClean="0"/>
              <a:pPr/>
              <a:t>30/10/14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C90BCB-5E6D-774F-A45A-CB2B4D333BDB}" type="slidenum">
              <a:rPr lang="it-IT" smtClean="0"/>
              <a:pPr/>
              <a:t>‹n.›</a:t>
            </a:fld>
            <a:endParaRPr lang="it-IT"/>
          </a:p>
        </p:txBody>
      </p:sp>
    </p:spTree>
    <p:extLst>
      <p:ext uri="{BB962C8B-B14F-4D97-AF65-F5344CB8AC3E}">
        <p14:creationId xmlns:p14="http://schemas.microsoft.com/office/powerpoint/2010/main" val="16260234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85453" y="8686288"/>
            <a:ext cx="2972547" cy="457712"/>
          </a:xfrm>
          <a:prstGeom prst="rect">
            <a:avLst/>
          </a:prstGeom>
          <a:noFill/>
          <a:ln w="9525">
            <a:noFill/>
            <a:miter lim="800000"/>
            <a:headEnd/>
            <a:tailEnd/>
          </a:ln>
        </p:spPr>
        <p:txBody>
          <a:bodyPr anchor="b">
            <a:prstTxWarp prst="textNoShape">
              <a:avLst/>
            </a:prstTxWarp>
          </a:bodyPr>
          <a:lstStyle/>
          <a:p>
            <a:pPr algn="r"/>
            <a:fld id="{F7287B46-B02D-6F45-AF14-83F8A06F8FDE}" type="slidenum">
              <a:rPr lang="it-IT" u="none"/>
              <a:pPr algn="r"/>
              <a:t>1</a:t>
            </a:fld>
            <a:endParaRPr lang="it-IT" u="none"/>
          </a:p>
        </p:txBody>
      </p:sp>
      <p:sp>
        <p:nvSpPr>
          <p:cNvPr id="17411"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17412" name="Rectangle 3"/>
          <p:cNvSpPr>
            <a:spLocks noGrp="1" noChangeArrowheads="1"/>
          </p:cNvSpPr>
          <p:nvPr>
            <p:ph type="body" idx="1"/>
          </p:nvPr>
        </p:nvSpPr>
        <p:spPr>
          <a:noFill/>
          <a:ln>
            <a:solidFill>
              <a:srgbClr val="000000"/>
            </a:solidFill>
          </a:ln>
        </p:spPr>
        <p:txBody>
          <a:bodyPr/>
          <a:lstStyle/>
          <a:p>
            <a:pPr eaLnBrk="1" hangingPunct="1"/>
            <a:endParaRPr lang="it-IT">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41C1544-1360-F542-94B2-5E74D3543124}" type="slidenum">
              <a:rPr lang="it-IT"/>
              <a:pPr/>
              <a:t>10</a:t>
            </a:fld>
            <a:endParaRPr lang="it-IT"/>
          </a:p>
        </p:txBody>
      </p:sp>
      <p:sp>
        <p:nvSpPr>
          <p:cNvPr id="70659" name="Rectangle 2"/>
          <p:cNvSpPr>
            <a:spLocks noGrp="1" noRot="1" noChangeAspect="1" noChangeArrowheads="1" noTextEdit="1"/>
          </p:cNvSpPr>
          <p:nvPr>
            <p:ph type="sldImg"/>
          </p:nvPr>
        </p:nvSpPr>
        <p:spPr>
          <a:xfrm>
            <a:off x="1143000" y="685800"/>
            <a:ext cx="4572000" cy="3429000"/>
          </a:xfrm>
          <a:ln/>
        </p:spPr>
      </p:sp>
      <p:sp>
        <p:nvSpPr>
          <p:cNvPr id="70660"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23A3CD8-24D2-5640-B964-73F1F8B15866}" type="slidenum">
              <a:rPr lang="it-IT"/>
              <a:pPr/>
              <a:t>11</a:t>
            </a:fld>
            <a:endParaRPr lang="it-IT"/>
          </a:p>
        </p:txBody>
      </p:sp>
      <p:sp>
        <p:nvSpPr>
          <p:cNvPr id="72707" name="Rectangle 2"/>
          <p:cNvSpPr>
            <a:spLocks noGrp="1" noRot="1" noChangeAspect="1" noChangeArrowheads="1" noTextEdit="1"/>
          </p:cNvSpPr>
          <p:nvPr>
            <p:ph type="sldImg"/>
          </p:nvPr>
        </p:nvSpPr>
        <p:spPr>
          <a:xfrm>
            <a:off x="1143000" y="685800"/>
            <a:ext cx="4572000" cy="3429000"/>
          </a:xfrm>
          <a:ln/>
        </p:spPr>
      </p:sp>
      <p:sp>
        <p:nvSpPr>
          <p:cNvPr id="72708"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238FF527-370F-F74E-A147-33400B25B4C3}" type="slidenum">
              <a:rPr lang="it-IT"/>
              <a:pPr/>
              <a:t>12</a:t>
            </a:fld>
            <a:endParaRPr lang="it-IT"/>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4837747-6CB9-2C40-9070-BB098977CE06}" type="slidenum">
              <a:rPr lang="it-IT"/>
              <a:pPr/>
              <a:t>2</a:t>
            </a:fld>
            <a:endParaRPr lang="it-IT"/>
          </a:p>
        </p:txBody>
      </p:sp>
      <p:sp>
        <p:nvSpPr>
          <p:cNvPr id="54275" name="Rectangle 2"/>
          <p:cNvSpPr>
            <a:spLocks noGrp="1" noRot="1" noChangeAspect="1" noChangeArrowheads="1" noTextEdit="1"/>
          </p:cNvSpPr>
          <p:nvPr>
            <p:ph type="sldImg"/>
          </p:nvPr>
        </p:nvSpPr>
        <p:spPr>
          <a:xfrm>
            <a:off x="1143000" y="685800"/>
            <a:ext cx="4572000" cy="3429000"/>
          </a:xfrm>
          <a:ln/>
        </p:spPr>
      </p:sp>
      <p:sp>
        <p:nvSpPr>
          <p:cNvPr id="54276"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DC28192-718E-2E4F-B578-18D538D23615}" type="slidenum">
              <a:rPr lang="it-IT"/>
              <a:pPr/>
              <a:t>3</a:t>
            </a:fld>
            <a:endParaRPr lang="it-IT"/>
          </a:p>
        </p:txBody>
      </p:sp>
      <p:sp>
        <p:nvSpPr>
          <p:cNvPr id="56323" name="Rectangle 2"/>
          <p:cNvSpPr>
            <a:spLocks noGrp="1" noRot="1" noChangeAspect="1" noChangeArrowheads="1" noTextEdit="1"/>
          </p:cNvSpPr>
          <p:nvPr>
            <p:ph type="sldImg"/>
          </p:nvPr>
        </p:nvSpPr>
        <p:spPr>
          <a:xfrm>
            <a:off x="1143000" y="685800"/>
            <a:ext cx="4572000" cy="3429000"/>
          </a:xfrm>
          <a:ln/>
        </p:spPr>
      </p:sp>
      <p:sp>
        <p:nvSpPr>
          <p:cNvPr id="56324"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E3329EC-C7D1-0741-88C1-0021B9788586}" type="slidenum">
              <a:rPr lang="it-IT"/>
              <a:pPr/>
              <a:t>4</a:t>
            </a:fld>
            <a:endParaRPr lang="it-IT"/>
          </a:p>
        </p:txBody>
      </p:sp>
      <p:sp>
        <p:nvSpPr>
          <p:cNvPr id="58371" name="Rectangle 2"/>
          <p:cNvSpPr>
            <a:spLocks noGrp="1" noRot="1" noChangeAspect="1" noChangeArrowheads="1" noTextEdit="1"/>
          </p:cNvSpPr>
          <p:nvPr>
            <p:ph type="sldImg"/>
          </p:nvPr>
        </p:nvSpPr>
        <p:spPr>
          <a:xfrm>
            <a:off x="1143000" y="685800"/>
            <a:ext cx="4572000" cy="3429000"/>
          </a:xfrm>
          <a:ln/>
        </p:spPr>
      </p:sp>
      <p:sp>
        <p:nvSpPr>
          <p:cNvPr id="58372"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21BB975-274E-2B44-BBFF-6ED416A43901}" type="slidenum">
              <a:rPr lang="it-IT"/>
              <a:pPr/>
              <a:t>5</a:t>
            </a:fld>
            <a:endParaRPr lang="it-IT"/>
          </a:p>
        </p:txBody>
      </p:sp>
      <p:sp>
        <p:nvSpPr>
          <p:cNvPr id="60419" name="Rectangle 2"/>
          <p:cNvSpPr>
            <a:spLocks noGrp="1" noRot="1" noChangeAspect="1" noChangeArrowheads="1" noTextEdit="1"/>
          </p:cNvSpPr>
          <p:nvPr>
            <p:ph type="sldImg"/>
          </p:nvPr>
        </p:nvSpPr>
        <p:spPr>
          <a:xfrm>
            <a:off x="1143000" y="685800"/>
            <a:ext cx="4572000" cy="3429000"/>
          </a:xfrm>
          <a:ln/>
        </p:spPr>
      </p:sp>
      <p:sp>
        <p:nvSpPr>
          <p:cNvPr id="60420"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A76B6E4-1058-2146-B897-91D4DAB6EE74}" type="slidenum">
              <a:rPr lang="it-IT"/>
              <a:pPr/>
              <a:t>6</a:t>
            </a:fld>
            <a:endParaRPr lang="it-IT"/>
          </a:p>
        </p:txBody>
      </p:sp>
      <p:sp>
        <p:nvSpPr>
          <p:cNvPr id="62467" name="Rectangle 2"/>
          <p:cNvSpPr>
            <a:spLocks noGrp="1" noRot="1" noChangeAspect="1" noChangeArrowheads="1" noTextEdit="1"/>
          </p:cNvSpPr>
          <p:nvPr>
            <p:ph type="sldImg"/>
          </p:nvPr>
        </p:nvSpPr>
        <p:spPr>
          <a:xfrm>
            <a:off x="1143000" y="685800"/>
            <a:ext cx="4572000" cy="3429000"/>
          </a:xfrm>
          <a:ln/>
        </p:spPr>
      </p:sp>
      <p:sp>
        <p:nvSpPr>
          <p:cNvPr id="62468"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A493EDA-1699-6E49-9AEB-4E97D79B19A3}" type="slidenum">
              <a:rPr lang="it-IT"/>
              <a:pPr/>
              <a:t>7</a:t>
            </a:fld>
            <a:endParaRPr lang="it-IT"/>
          </a:p>
        </p:txBody>
      </p:sp>
      <p:sp>
        <p:nvSpPr>
          <p:cNvPr id="64515" name="Rectangle 2"/>
          <p:cNvSpPr>
            <a:spLocks noGrp="1" noRot="1" noChangeAspect="1" noChangeArrowheads="1" noTextEdit="1"/>
          </p:cNvSpPr>
          <p:nvPr>
            <p:ph type="sldImg"/>
          </p:nvPr>
        </p:nvSpPr>
        <p:spPr>
          <a:xfrm>
            <a:off x="1143000" y="685800"/>
            <a:ext cx="4572000" cy="3429000"/>
          </a:xfrm>
          <a:ln/>
        </p:spPr>
      </p:sp>
      <p:sp>
        <p:nvSpPr>
          <p:cNvPr id="64516"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246AC4C-42E1-8844-8AB5-5462F7910580}" type="slidenum">
              <a:rPr lang="it-IT"/>
              <a:pPr/>
              <a:t>8</a:t>
            </a:fld>
            <a:endParaRPr lang="it-IT"/>
          </a:p>
        </p:txBody>
      </p:sp>
      <p:sp>
        <p:nvSpPr>
          <p:cNvPr id="66563" name="Rectangle 2"/>
          <p:cNvSpPr>
            <a:spLocks noGrp="1" noRot="1" noChangeAspect="1" noChangeArrowheads="1" noTextEdit="1"/>
          </p:cNvSpPr>
          <p:nvPr>
            <p:ph type="sldImg"/>
          </p:nvPr>
        </p:nvSpPr>
        <p:spPr>
          <a:xfrm>
            <a:off x="1143000" y="685800"/>
            <a:ext cx="4572000" cy="3429000"/>
          </a:xfrm>
          <a:ln/>
        </p:spPr>
      </p:sp>
      <p:sp>
        <p:nvSpPr>
          <p:cNvPr id="66564"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E3674A8B-9DDB-5B44-B3AB-CEFDED373A4A}" type="slidenum">
              <a:rPr lang="it-IT"/>
              <a:pPr/>
              <a:t>9</a:t>
            </a:fld>
            <a:endParaRPr lang="it-IT"/>
          </a:p>
        </p:txBody>
      </p:sp>
      <p:sp>
        <p:nvSpPr>
          <p:cNvPr id="68611" name="Rectangle 2"/>
          <p:cNvSpPr>
            <a:spLocks noGrp="1" noRot="1" noChangeAspect="1" noChangeArrowheads="1" noTextEdit="1"/>
          </p:cNvSpPr>
          <p:nvPr>
            <p:ph type="sldImg"/>
          </p:nvPr>
        </p:nvSpPr>
        <p:spPr>
          <a:xfrm>
            <a:off x="1143000" y="685800"/>
            <a:ext cx="4572000" cy="3429000"/>
          </a:xfrm>
          <a:ln/>
        </p:spPr>
      </p:sp>
      <p:sp>
        <p:nvSpPr>
          <p:cNvPr id="68612" name="Rectangle 3"/>
          <p:cNvSpPr>
            <a:spLocks noGrp="1" noChangeArrowheads="1"/>
          </p:cNvSpPr>
          <p:nvPr>
            <p:ph type="body" idx="1"/>
          </p:nvPr>
        </p:nvSpPr>
        <p:spPr>
          <a:noFill/>
          <a:ln/>
        </p:spPr>
        <p:txBody>
          <a:bodyPr/>
          <a:lstStyle/>
          <a:p>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26DF6E2-8C8C-724A-95FB-4F3E140DF8AC}" type="datetimeFigureOut">
              <a:rPr lang="it-IT" smtClean="0"/>
              <a:pPr/>
              <a:t>30/10/14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6DF6E2-8C8C-724A-95FB-4F3E140DF8AC}" type="datetimeFigureOut">
              <a:rPr lang="it-IT" smtClean="0"/>
              <a:pPr/>
              <a:t>30/10/14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6DF6E2-8C8C-724A-95FB-4F3E140DF8AC}" type="datetimeFigureOut">
              <a:rPr lang="it-IT" smtClean="0"/>
              <a:pPr/>
              <a:t>30/10/14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6DF6E2-8C8C-724A-95FB-4F3E140DF8AC}" type="datetimeFigureOut">
              <a:rPr lang="it-IT" smtClean="0"/>
              <a:pPr/>
              <a:t>30/10/14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26DF6E2-8C8C-724A-95FB-4F3E140DF8AC}" type="datetimeFigureOut">
              <a:rPr lang="it-IT" smtClean="0"/>
              <a:pPr/>
              <a:t>30/10/14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26DF6E2-8C8C-724A-95FB-4F3E140DF8AC}" type="datetimeFigureOut">
              <a:rPr lang="it-IT" smtClean="0"/>
              <a:pPr/>
              <a:t>30/10/14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26DF6E2-8C8C-724A-95FB-4F3E140DF8AC}" type="datetimeFigureOut">
              <a:rPr lang="it-IT" smtClean="0"/>
              <a:pPr/>
              <a:t>30/10/14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A26DF6E2-8C8C-724A-95FB-4F3E140DF8AC}" type="datetimeFigureOut">
              <a:rPr lang="it-IT" smtClean="0"/>
              <a:pPr/>
              <a:t>30/10/14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6DF6E2-8C8C-724A-95FB-4F3E140DF8AC}" type="datetimeFigureOut">
              <a:rPr lang="it-IT" smtClean="0"/>
              <a:pPr/>
              <a:t>30/10/14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26DF6E2-8C8C-724A-95FB-4F3E140DF8AC}" type="datetimeFigureOut">
              <a:rPr lang="it-IT" smtClean="0"/>
              <a:pPr/>
              <a:t>30/10/14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26DF6E2-8C8C-724A-95FB-4F3E140DF8AC}" type="datetimeFigureOut">
              <a:rPr lang="it-IT" smtClean="0"/>
              <a:pPr/>
              <a:t>30/10/14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57343F-D822-3645-BF7B-88E1EA8D75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DF6E2-8C8C-724A-95FB-4F3E140DF8AC}" type="datetimeFigureOut">
              <a:rPr lang="it-IT" smtClean="0"/>
              <a:pPr/>
              <a:t>30/10/14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7343F-D822-3645-BF7B-88E1EA8D75B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idx="4294967295"/>
          </p:nvPr>
        </p:nvSpPr>
        <p:spPr>
          <a:xfrm>
            <a:off x="990600" y="533400"/>
            <a:ext cx="7772400" cy="1981200"/>
          </a:xfrm>
        </p:spPr>
        <p:txBody>
          <a:bodyPr>
            <a:normAutofit fontScale="90000"/>
          </a:bodyPr>
          <a:lstStyle/>
          <a:p>
            <a:pPr algn="l" eaLnBrk="1" hangingPunct="1"/>
            <a:r>
              <a:rPr lang="it-IT" sz="4300" b="1">
                <a:solidFill>
                  <a:srgbClr val="02225C"/>
                </a:solidFill>
                <a:latin typeface="Times New Roman" charset="0"/>
              </a:rPr>
              <a:t/>
            </a:r>
            <a:br>
              <a:rPr lang="it-IT" sz="4300" b="1">
                <a:solidFill>
                  <a:srgbClr val="02225C"/>
                </a:solidFill>
                <a:latin typeface="Times New Roman" charset="0"/>
              </a:rPr>
            </a:br>
            <a:r>
              <a:rPr lang="it-IT" sz="4800" b="1">
                <a:solidFill>
                  <a:srgbClr val="02225C"/>
                </a:solidFill>
                <a:latin typeface="Times New Roman" charset="0"/>
              </a:rPr>
              <a:t/>
            </a:r>
            <a:br>
              <a:rPr lang="it-IT" sz="4800" b="1">
                <a:solidFill>
                  <a:srgbClr val="02225C"/>
                </a:solidFill>
                <a:latin typeface="Times New Roman" charset="0"/>
              </a:rPr>
            </a:br>
            <a:endParaRPr lang="it-IT" sz="4800" b="1">
              <a:solidFill>
                <a:srgbClr val="02225C"/>
              </a:solidFill>
              <a:latin typeface="Times New Roman" charset="0"/>
            </a:endParaRPr>
          </a:p>
        </p:txBody>
      </p:sp>
      <p:sp>
        <p:nvSpPr>
          <p:cNvPr id="16387" name="Rectangle 3"/>
          <p:cNvSpPr>
            <a:spLocks noGrp="1" noChangeArrowheads="1"/>
          </p:cNvSpPr>
          <p:nvPr>
            <p:ph type="subTitle" idx="4294967295"/>
          </p:nvPr>
        </p:nvSpPr>
        <p:spPr>
          <a:xfrm>
            <a:off x="1447800" y="3478213"/>
            <a:ext cx="6477000" cy="1820862"/>
          </a:xfrm>
        </p:spPr>
        <p:txBody>
          <a:bodyPr/>
          <a:lstStyle/>
          <a:p>
            <a:pPr marL="0" indent="0" algn="ctr" eaLnBrk="1" hangingPunct="1">
              <a:buFontTx/>
              <a:buNone/>
            </a:pPr>
            <a:r>
              <a:rPr lang="it-IT" sz="2200" b="1" dirty="0">
                <a:solidFill>
                  <a:srgbClr val="02225C"/>
                </a:solidFill>
                <a:latin typeface="Times New Roman" charset="0"/>
              </a:rPr>
              <a:t>Algoritmi Avanzati</a:t>
            </a:r>
          </a:p>
          <a:p>
            <a:pPr marL="0" indent="0" algn="ctr" eaLnBrk="1" hangingPunct="1">
              <a:buFontTx/>
              <a:buNone/>
            </a:pPr>
            <a:r>
              <a:rPr lang="it-IT" sz="2200" b="1" dirty="0">
                <a:solidFill>
                  <a:srgbClr val="02225C"/>
                </a:solidFill>
                <a:latin typeface="Times New Roman" charset="0"/>
              </a:rPr>
              <a:t>  a.a.</a:t>
            </a:r>
            <a:r>
              <a:rPr lang="it-IT" sz="2200" b="1" dirty="0" smtClean="0">
                <a:solidFill>
                  <a:srgbClr val="02225C"/>
                </a:solidFill>
                <a:latin typeface="Times New Roman" charset="0"/>
              </a:rPr>
              <a:t>201</a:t>
            </a:r>
            <a:r>
              <a:rPr lang="it-IT" sz="2200" b="1" dirty="0">
                <a:solidFill>
                  <a:srgbClr val="02225C"/>
                </a:solidFill>
                <a:latin typeface="Times New Roman" charset="0"/>
              </a:rPr>
              <a:t>4</a:t>
            </a:r>
            <a:r>
              <a:rPr lang="it-IT" sz="2200" b="1" dirty="0" smtClean="0">
                <a:solidFill>
                  <a:srgbClr val="02225C"/>
                </a:solidFill>
                <a:latin typeface="Times New Roman" charset="0"/>
              </a:rPr>
              <a:t>/2015</a:t>
            </a:r>
            <a:br>
              <a:rPr lang="it-IT" sz="2200" b="1" dirty="0" smtClean="0">
                <a:solidFill>
                  <a:srgbClr val="02225C"/>
                </a:solidFill>
                <a:latin typeface="Times New Roman" charset="0"/>
              </a:rPr>
            </a:br>
            <a:r>
              <a:rPr lang="it-IT" sz="2800" dirty="0">
                <a:solidFill>
                  <a:srgbClr val="02225C"/>
                </a:solidFill>
                <a:latin typeface="Times New Roman" charset="0"/>
              </a:rPr>
              <a:t>Prof.ssa Rossella Petreschi </a:t>
            </a:r>
          </a:p>
        </p:txBody>
      </p:sp>
      <p:sp>
        <p:nvSpPr>
          <p:cNvPr id="16388" name="Rectangle 4"/>
          <p:cNvSpPr>
            <a:spLocks noChangeArrowheads="1"/>
          </p:cNvSpPr>
          <p:nvPr/>
        </p:nvSpPr>
        <p:spPr bwMode="auto">
          <a:xfrm>
            <a:off x="990600" y="1066800"/>
            <a:ext cx="7177088" cy="769441"/>
          </a:xfrm>
          <a:prstGeom prst="rect">
            <a:avLst/>
          </a:prstGeom>
          <a:noFill/>
          <a:ln w="9525">
            <a:noFill/>
            <a:miter lim="800000"/>
            <a:headEnd/>
            <a:tailEnd/>
          </a:ln>
        </p:spPr>
        <p:txBody>
          <a:bodyPr>
            <a:prstTxWarp prst="textNoShape">
              <a:avLst/>
            </a:prstTxWarp>
            <a:spAutoFit/>
          </a:bodyPr>
          <a:lstStyle/>
          <a:p>
            <a:pPr algn="ctr"/>
            <a:r>
              <a:rPr lang="it-IT" sz="4400" b="1" u="none" dirty="0" smtClean="0">
                <a:solidFill>
                  <a:srgbClr val="742B2F"/>
                </a:solidFill>
                <a:latin typeface="Times New Roman" charset="0"/>
              </a:rPr>
              <a:t>Lezione </a:t>
            </a:r>
            <a:r>
              <a:rPr lang="it-IT" sz="4400" b="1" u="none">
                <a:solidFill>
                  <a:srgbClr val="742B2F"/>
                </a:solidFill>
                <a:latin typeface="Times New Roman" charset="0"/>
              </a:rPr>
              <a:t>n</a:t>
            </a:r>
            <a:r>
              <a:rPr lang="it-IT" sz="4400" b="1" u="none" smtClean="0">
                <a:solidFill>
                  <a:srgbClr val="742B2F"/>
                </a:solidFill>
                <a:latin typeface="Times New Roman" charset="0"/>
              </a:rPr>
              <a:t>°8</a:t>
            </a:r>
            <a:endParaRPr lang="it-IT" sz="4400" b="1" u="none" dirty="0">
              <a:solidFill>
                <a:srgbClr val="742B2F"/>
              </a:solidFill>
              <a:latin typeface="Times New Roman" charset="0"/>
            </a:endParaRPr>
          </a:p>
        </p:txBody>
      </p:sp>
      <p:sp>
        <p:nvSpPr>
          <p:cNvPr id="16389" name="Rectangle 9"/>
          <p:cNvSpPr>
            <a:spLocks noChangeArrowheads="1"/>
          </p:cNvSpPr>
          <p:nvPr/>
        </p:nvSpPr>
        <p:spPr bwMode="auto">
          <a:xfrm>
            <a:off x="3429000" y="6194425"/>
            <a:ext cx="2362200" cy="274638"/>
          </a:xfrm>
          <a:prstGeom prst="rect">
            <a:avLst/>
          </a:prstGeom>
          <a:noFill/>
          <a:ln w="9525">
            <a:noFill/>
            <a:miter lim="800000"/>
            <a:headEnd/>
            <a:tailEnd/>
          </a:ln>
        </p:spPr>
        <p:txBody>
          <a:bodyPr>
            <a:prstTxWarp prst="textNoShape">
              <a:avLst/>
            </a:prstTxWarp>
            <a:spAutoFit/>
          </a:bodyPr>
          <a:lstStyle/>
          <a:p>
            <a:endParaRPr lang="it-IT"/>
          </a:p>
        </p:txBody>
      </p:sp>
      <p:sp>
        <p:nvSpPr>
          <p:cNvPr id="16390" name="Text Box 10"/>
          <p:cNvSpPr txBox="1">
            <a:spLocks noChangeArrowheads="1"/>
          </p:cNvSpPr>
          <p:nvPr/>
        </p:nvSpPr>
        <p:spPr bwMode="auto">
          <a:xfrm>
            <a:off x="3429000" y="6210300"/>
            <a:ext cx="2378075" cy="274638"/>
          </a:xfrm>
          <a:prstGeom prst="rect">
            <a:avLst/>
          </a:prstGeom>
          <a:noFill/>
          <a:ln w="9525">
            <a:noFill/>
            <a:miter lim="800000"/>
            <a:headEnd/>
            <a:tailEnd/>
          </a:ln>
        </p:spPr>
        <p:txBody>
          <a:bodyPr>
            <a:prstTxWarp prst="textNoShape">
              <a:avLst/>
            </a:prstTxWarp>
            <a:spAutoFit/>
          </a:bodyPr>
          <a:lstStyle/>
          <a:p>
            <a:endParaRPr lang="it-IT"/>
          </a:p>
        </p:txBody>
      </p:sp>
      <p:sp>
        <p:nvSpPr>
          <p:cNvPr id="16391" name="Line 11"/>
          <p:cNvSpPr>
            <a:spLocks noChangeShapeType="1"/>
          </p:cNvSpPr>
          <p:nvPr/>
        </p:nvSpPr>
        <p:spPr bwMode="auto">
          <a:xfrm>
            <a:off x="3429000" y="6248400"/>
            <a:ext cx="0"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16392" name="Text Box 12"/>
          <p:cNvSpPr txBox="1">
            <a:spLocks noChangeArrowheads="1"/>
          </p:cNvSpPr>
          <p:nvPr/>
        </p:nvSpPr>
        <p:spPr bwMode="auto">
          <a:xfrm>
            <a:off x="3260725" y="6248400"/>
            <a:ext cx="2454275" cy="274638"/>
          </a:xfrm>
          <a:prstGeom prst="rect">
            <a:avLst/>
          </a:prstGeom>
          <a:noFill/>
          <a:ln w="9525">
            <a:noFill/>
            <a:miter lim="800000"/>
            <a:headEnd/>
            <a:tailEnd/>
          </a:ln>
        </p:spPr>
        <p:txBody>
          <a:bodyPr>
            <a:prstTxWarp prst="textNoShape">
              <a:avLst/>
            </a:prstTxWarp>
            <a:spAutoFit/>
          </a:bodyPr>
          <a:lstStyle/>
          <a:p>
            <a:pPr>
              <a:spcBef>
                <a:spcPct val="50000"/>
              </a:spcBef>
            </a:pPr>
            <a:endParaRPr lang="it-IT"/>
          </a:p>
        </p:txBody>
      </p:sp>
      <p:sp>
        <p:nvSpPr>
          <p:cNvPr id="16393" name="Text Box 13"/>
          <p:cNvSpPr txBox="1">
            <a:spLocks noChangeArrowheads="1"/>
          </p:cNvSpPr>
          <p:nvPr/>
        </p:nvSpPr>
        <p:spPr bwMode="auto">
          <a:xfrm>
            <a:off x="3429000" y="6248400"/>
            <a:ext cx="2209800" cy="274638"/>
          </a:xfrm>
          <a:prstGeom prst="rect">
            <a:avLst/>
          </a:prstGeom>
          <a:noFill/>
          <a:ln w="9525">
            <a:noFill/>
            <a:miter lim="800000"/>
            <a:headEnd/>
            <a:tailEnd/>
          </a:ln>
        </p:spPr>
        <p:txBody>
          <a:bodyPr>
            <a:prstTxWarp prst="textNoShape">
              <a:avLst/>
            </a:prstTxWarp>
            <a:spAutoFit/>
          </a:bodyPr>
          <a:lstStyle/>
          <a:p>
            <a:pPr>
              <a:spcBef>
                <a:spcPct val="50000"/>
              </a:spcBef>
            </a:pPr>
            <a:endParaRPr lang="it-IT"/>
          </a:p>
        </p:txBody>
      </p:sp>
    </p:spTree>
    <p:extLst>
      <p:ext uri="{BB962C8B-B14F-4D97-AF65-F5344CB8AC3E}">
        <p14:creationId xmlns:p14="http://schemas.microsoft.com/office/powerpoint/2010/main" val="22769679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69635" name="Rectangle 2"/>
          <p:cNvSpPr>
            <a:spLocks noGrp="1" noChangeArrowheads="1"/>
          </p:cNvSpPr>
          <p:nvPr>
            <p:ph type="title"/>
          </p:nvPr>
        </p:nvSpPr>
        <p:spPr/>
        <p:txBody>
          <a:bodyPr/>
          <a:lstStyle/>
          <a:p>
            <a:r>
              <a:rPr lang="it-IT" sz="4000">
                <a:solidFill>
                  <a:srgbClr val="1E1D5A"/>
                </a:solidFill>
                <a:cs typeface="ＭＳ Ｐゴシック" pitchFamily="-1" charset="-128"/>
              </a:rPr>
              <a:t>Esempio di calcolo d’espressione</a:t>
            </a:r>
          </a:p>
        </p:txBody>
      </p:sp>
      <p:sp>
        <p:nvSpPr>
          <p:cNvPr id="69636" name="Rectangle 52"/>
          <p:cNvSpPr>
            <a:spLocks noGrp="1" noChangeArrowheads="1"/>
          </p:cNvSpPr>
          <p:nvPr>
            <p:ph type="body" idx="1"/>
          </p:nvPr>
        </p:nvSpPr>
        <p:spPr/>
        <p:txBody>
          <a:bodyPr/>
          <a:lstStyle/>
          <a:p>
            <a:pPr>
              <a:buFontTx/>
              <a:buNone/>
            </a:pPr>
            <a:r>
              <a:rPr lang="it-IT" sz="2400">
                <a:solidFill>
                  <a:srgbClr val="800000"/>
                </a:solidFill>
                <a:latin typeface="Times New Roman" pitchFamily="-1" charset="0"/>
                <a:ea typeface="Times New Roman" pitchFamily="-1" charset="0"/>
                <a:cs typeface="Times New Roman" pitchFamily="-1" charset="0"/>
              </a:rPr>
              <a:t>Input</a:t>
            </a:r>
            <a:r>
              <a:rPr lang="it-IT" sz="2400">
                <a:solidFill>
                  <a:srgbClr val="1E1D5A"/>
                </a:solidFill>
                <a:latin typeface="Times New Roman" pitchFamily="-1" charset="0"/>
                <a:ea typeface="Times New Roman" pitchFamily="-1" charset="0"/>
                <a:cs typeface="Times New Roman" pitchFamily="-1" charset="0"/>
              </a:rPr>
              <a:t>: albero che corrisponde all’espressione</a:t>
            </a:r>
          </a:p>
          <a:p>
            <a:endParaRPr lang="it-IT">
              <a:cs typeface="ＭＳ Ｐゴシック" pitchFamily="-1" charset="-128"/>
            </a:endParaRPr>
          </a:p>
          <a:p>
            <a:endParaRPr lang="it-IT">
              <a:cs typeface="ＭＳ Ｐゴシック" pitchFamily="-1" charset="-128"/>
            </a:endParaRPr>
          </a:p>
          <a:p>
            <a:endParaRPr lang="it-IT">
              <a:cs typeface="ＭＳ Ｐゴシック" pitchFamily="-1" charset="-128"/>
            </a:endParaRPr>
          </a:p>
          <a:p>
            <a:endParaRPr lang="it-IT">
              <a:cs typeface="ＭＳ Ｐゴシック" pitchFamily="-1" charset="-128"/>
            </a:endParaRPr>
          </a:p>
          <a:p>
            <a:endParaRPr lang="it-IT">
              <a:cs typeface="ＭＳ Ｐゴシック" pitchFamily="-1" charset="-128"/>
            </a:endParaRPr>
          </a:p>
          <a:p>
            <a:endParaRPr lang="it-IT">
              <a:cs typeface="ＭＳ Ｐゴシック" pitchFamily="-1" charset="-128"/>
            </a:endParaRPr>
          </a:p>
          <a:p>
            <a:pPr>
              <a:buFontTx/>
              <a:buNone/>
            </a:pPr>
            <a:r>
              <a:rPr lang="it-IT" sz="2400">
                <a:solidFill>
                  <a:srgbClr val="1E1D5A"/>
                </a:solidFill>
                <a:latin typeface="Times New Roman" pitchFamily="-1" charset="0"/>
                <a:ea typeface="Times New Roman" pitchFamily="-1" charset="0"/>
                <a:cs typeface="Times New Roman" pitchFamily="-1" charset="0"/>
              </a:rPr>
              <a:t>inizialmente (a</a:t>
            </a:r>
            <a:r>
              <a:rPr lang="it-IT" sz="2400" i="1" baseline="-25000">
                <a:solidFill>
                  <a:srgbClr val="1E1D5A"/>
                </a:solidFill>
                <a:latin typeface="Times New Roman" pitchFamily="-1" charset="0"/>
                <a:ea typeface="Times New Roman" pitchFamily="-1" charset="0"/>
                <a:cs typeface="Times New Roman" pitchFamily="-1" charset="0"/>
              </a:rPr>
              <a:t>v</a:t>
            </a:r>
            <a:r>
              <a:rPr lang="it-IT" sz="2400">
                <a:solidFill>
                  <a:srgbClr val="1E1D5A"/>
                </a:solidFill>
                <a:latin typeface="Times New Roman" pitchFamily="-1" charset="0"/>
                <a:ea typeface="Times New Roman" pitchFamily="-1" charset="0"/>
                <a:cs typeface="Times New Roman" pitchFamily="-1" charset="0"/>
              </a:rPr>
              <a:t>, b</a:t>
            </a:r>
            <a:r>
              <a:rPr lang="it-IT" sz="2400" i="1" baseline="-25000">
                <a:solidFill>
                  <a:srgbClr val="1E1D5A"/>
                </a:solidFill>
                <a:latin typeface="Times New Roman" pitchFamily="-1" charset="0"/>
                <a:ea typeface="Times New Roman" pitchFamily="-1" charset="0"/>
                <a:cs typeface="Times New Roman" pitchFamily="-1" charset="0"/>
              </a:rPr>
              <a:t>v</a:t>
            </a:r>
            <a:r>
              <a:rPr lang="it-IT" sz="2400">
                <a:solidFill>
                  <a:srgbClr val="1E1D5A"/>
                </a:solidFill>
                <a:latin typeface="Times New Roman" pitchFamily="-1" charset="0"/>
                <a:ea typeface="Times New Roman" pitchFamily="-1" charset="0"/>
                <a:cs typeface="Times New Roman" pitchFamily="-1" charset="0"/>
              </a:rPr>
              <a:t>) = (1,0) per ogni nodo</a:t>
            </a:r>
          </a:p>
        </p:txBody>
      </p:sp>
      <p:grpSp>
        <p:nvGrpSpPr>
          <p:cNvPr id="2" name="Group 53"/>
          <p:cNvGrpSpPr>
            <a:grpSpLocks/>
          </p:cNvGrpSpPr>
          <p:nvPr/>
        </p:nvGrpSpPr>
        <p:grpSpPr bwMode="auto">
          <a:xfrm>
            <a:off x="2484438" y="2492375"/>
            <a:ext cx="4175125" cy="1800225"/>
            <a:chOff x="340" y="1207"/>
            <a:chExt cx="2630" cy="1134"/>
          </a:xfrm>
        </p:grpSpPr>
        <p:sp>
          <p:nvSpPr>
            <p:cNvPr id="69639" name="Oval 6"/>
            <p:cNvSpPr>
              <a:spLocks noChangeArrowheads="1"/>
            </p:cNvSpPr>
            <p:nvPr/>
          </p:nvSpPr>
          <p:spPr bwMode="auto">
            <a:xfrm>
              <a:off x="340" y="1796"/>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69640" name="Oval 7"/>
            <p:cNvSpPr>
              <a:spLocks noChangeArrowheads="1"/>
            </p:cNvSpPr>
            <p:nvPr/>
          </p:nvSpPr>
          <p:spPr bwMode="auto">
            <a:xfrm>
              <a:off x="703" y="1796"/>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sp>
          <p:nvSpPr>
            <p:cNvPr id="69641" name="Oval 8"/>
            <p:cNvSpPr>
              <a:spLocks noChangeArrowheads="1"/>
            </p:cNvSpPr>
            <p:nvPr/>
          </p:nvSpPr>
          <p:spPr bwMode="auto">
            <a:xfrm>
              <a:off x="521" y="161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69642" name="AutoShape 9"/>
            <p:cNvCxnSpPr>
              <a:cxnSpLocks noChangeShapeType="1"/>
              <a:stCxn id="69639" idx="7"/>
              <a:endCxn id="69641" idx="3"/>
            </p:cNvCxnSpPr>
            <p:nvPr/>
          </p:nvCxnSpPr>
          <p:spPr bwMode="auto">
            <a:xfrm flipV="1">
              <a:off x="494" y="1769"/>
              <a:ext cx="54" cy="54"/>
            </a:xfrm>
            <a:prstGeom prst="straightConnector1">
              <a:avLst/>
            </a:prstGeom>
            <a:noFill/>
            <a:ln w="9525">
              <a:solidFill>
                <a:schemeClr val="tx1"/>
              </a:solidFill>
              <a:round/>
              <a:headEnd/>
              <a:tailEnd/>
            </a:ln>
          </p:spPr>
        </p:cxnSp>
        <p:cxnSp>
          <p:nvCxnSpPr>
            <p:cNvPr id="69643" name="AutoShape 10"/>
            <p:cNvCxnSpPr>
              <a:cxnSpLocks noChangeShapeType="1"/>
              <a:stCxn id="69640" idx="1"/>
              <a:endCxn id="69641" idx="5"/>
            </p:cNvCxnSpPr>
            <p:nvPr/>
          </p:nvCxnSpPr>
          <p:spPr bwMode="auto">
            <a:xfrm flipH="1" flipV="1">
              <a:off x="675" y="1769"/>
              <a:ext cx="55" cy="54"/>
            </a:xfrm>
            <a:prstGeom prst="straightConnector1">
              <a:avLst/>
            </a:prstGeom>
            <a:noFill/>
            <a:ln w="9525">
              <a:solidFill>
                <a:schemeClr val="tx1"/>
              </a:solidFill>
              <a:round/>
              <a:headEnd/>
              <a:tailEnd/>
            </a:ln>
          </p:spPr>
        </p:cxnSp>
        <p:sp>
          <p:nvSpPr>
            <p:cNvPr id="69644" name="Oval 13"/>
            <p:cNvSpPr>
              <a:spLocks noChangeArrowheads="1"/>
            </p:cNvSpPr>
            <p:nvPr/>
          </p:nvSpPr>
          <p:spPr bwMode="auto">
            <a:xfrm>
              <a:off x="1156" y="161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3</a:t>
              </a:r>
            </a:p>
          </p:txBody>
        </p:sp>
        <p:sp>
          <p:nvSpPr>
            <p:cNvPr id="69645" name="Oval 16"/>
            <p:cNvSpPr>
              <a:spLocks noChangeArrowheads="1"/>
            </p:cNvSpPr>
            <p:nvPr/>
          </p:nvSpPr>
          <p:spPr bwMode="auto">
            <a:xfrm>
              <a:off x="839" y="1434"/>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69646" name="AutoShape 17"/>
            <p:cNvCxnSpPr>
              <a:cxnSpLocks noChangeShapeType="1"/>
              <a:stCxn id="69641" idx="7"/>
              <a:endCxn id="69645" idx="3"/>
            </p:cNvCxnSpPr>
            <p:nvPr/>
          </p:nvCxnSpPr>
          <p:spPr bwMode="auto">
            <a:xfrm flipV="1">
              <a:off x="675" y="1588"/>
              <a:ext cx="191" cy="54"/>
            </a:xfrm>
            <a:prstGeom prst="straightConnector1">
              <a:avLst/>
            </a:prstGeom>
            <a:noFill/>
            <a:ln w="9525">
              <a:solidFill>
                <a:schemeClr val="tx1"/>
              </a:solidFill>
              <a:round/>
              <a:headEnd/>
              <a:tailEnd/>
            </a:ln>
          </p:spPr>
        </p:cxnSp>
        <p:cxnSp>
          <p:nvCxnSpPr>
            <p:cNvPr id="69647" name="AutoShape 18"/>
            <p:cNvCxnSpPr>
              <a:cxnSpLocks noChangeShapeType="1"/>
              <a:stCxn id="69644" idx="1"/>
              <a:endCxn id="69645" idx="5"/>
            </p:cNvCxnSpPr>
            <p:nvPr/>
          </p:nvCxnSpPr>
          <p:spPr bwMode="auto">
            <a:xfrm flipH="1" flipV="1">
              <a:off x="993" y="1588"/>
              <a:ext cx="190" cy="54"/>
            </a:xfrm>
            <a:prstGeom prst="straightConnector1">
              <a:avLst/>
            </a:prstGeom>
            <a:noFill/>
            <a:ln w="9525">
              <a:solidFill>
                <a:schemeClr val="tx1"/>
              </a:solidFill>
              <a:round/>
              <a:headEnd/>
              <a:tailEnd/>
            </a:ln>
          </p:spPr>
        </p:cxnSp>
        <p:sp>
          <p:nvSpPr>
            <p:cNvPr id="69648" name="Oval 19"/>
            <p:cNvSpPr>
              <a:spLocks noChangeArrowheads="1"/>
            </p:cNvSpPr>
            <p:nvPr/>
          </p:nvSpPr>
          <p:spPr bwMode="auto">
            <a:xfrm>
              <a:off x="1474" y="1207"/>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69649" name="Oval 20"/>
            <p:cNvSpPr>
              <a:spLocks noChangeArrowheads="1"/>
            </p:cNvSpPr>
            <p:nvPr/>
          </p:nvSpPr>
          <p:spPr bwMode="auto">
            <a:xfrm>
              <a:off x="1610" y="1796"/>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69650" name="Oval 21"/>
            <p:cNvSpPr>
              <a:spLocks noChangeArrowheads="1"/>
            </p:cNvSpPr>
            <p:nvPr/>
          </p:nvSpPr>
          <p:spPr bwMode="auto">
            <a:xfrm>
              <a:off x="1973" y="1796"/>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69651" name="Oval 22"/>
            <p:cNvSpPr>
              <a:spLocks noChangeArrowheads="1"/>
            </p:cNvSpPr>
            <p:nvPr/>
          </p:nvSpPr>
          <p:spPr bwMode="auto">
            <a:xfrm>
              <a:off x="1791" y="161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69652" name="AutoShape 23"/>
            <p:cNvCxnSpPr>
              <a:cxnSpLocks noChangeShapeType="1"/>
              <a:stCxn id="69649" idx="7"/>
              <a:endCxn id="69651" idx="3"/>
            </p:cNvCxnSpPr>
            <p:nvPr/>
          </p:nvCxnSpPr>
          <p:spPr bwMode="auto">
            <a:xfrm flipV="1">
              <a:off x="1764" y="1769"/>
              <a:ext cx="54" cy="54"/>
            </a:xfrm>
            <a:prstGeom prst="straightConnector1">
              <a:avLst/>
            </a:prstGeom>
            <a:noFill/>
            <a:ln w="9525">
              <a:solidFill>
                <a:schemeClr val="tx1"/>
              </a:solidFill>
              <a:round/>
              <a:headEnd/>
              <a:tailEnd/>
            </a:ln>
          </p:spPr>
        </p:cxnSp>
        <p:cxnSp>
          <p:nvCxnSpPr>
            <p:cNvPr id="69653" name="AutoShape 24"/>
            <p:cNvCxnSpPr>
              <a:cxnSpLocks noChangeShapeType="1"/>
              <a:stCxn id="69650" idx="1"/>
              <a:endCxn id="69651" idx="5"/>
            </p:cNvCxnSpPr>
            <p:nvPr/>
          </p:nvCxnSpPr>
          <p:spPr bwMode="auto">
            <a:xfrm flipH="1" flipV="1">
              <a:off x="1945" y="1769"/>
              <a:ext cx="55" cy="54"/>
            </a:xfrm>
            <a:prstGeom prst="straightConnector1">
              <a:avLst/>
            </a:prstGeom>
            <a:noFill/>
            <a:ln w="9525">
              <a:solidFill>
                <a:schemeClr val="tx1"/>
              </a:solidFill>
              <a:round/>
              <a:headEnd/>
              <a:tailEnd/>
            </a:ln>
          </p:spPr>
        </p:cxnSp>
        <p:sp>
          <p:nvSpPr>
            <p:cNvPr id="69654" name="Oval 25"/>
            <p:cNvSpPr>
              <a:spLocks noChangeArrowheads="1"/>
            </p:cNvSpPr>
            <p:nvPr/>
          </p:nvSpPr>
          <p:spPr bwMode="auto">
            <a:xfrm>
              <a:off x="2245" y="1796"/>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7</a:t>
              </a:r>
            </a:p>
          </p:txBody>
        </p:sp>
        <p:sp>
          <p:nvSpPr>
            <p:cNvPr id="69655" name="Oval 26"/>
            <p:cNvSpPr>
              <a:spLocks noChangeArrowheads="1"/>
            </p:cNvSpPr>
            <p:nvPr/>
          </p:nvSpPr>
          <p:spPr bwMode="auto">
            <a:xfrm>
              <a:off x="2608" y="1796"/>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69656" name="Oval 27"/>
            <p:cNvSpPr>
              <a:spLocks noChangeArrowheads="1"/>
            </p:cNvSpPr>
            <p:nvPr/>
          </p:nvSpPr>
          <p:spPr bwMode="auto">
            <a:xfrm>
              <a:off x="2426" y="161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69657" name="AutoShape 28"/>
            <p:cNvCxnSpPr>
              <a:cxnSpLocks noChangeShapeType="1"/>
              <a:stCxn id="69654" idx="7"/>
              <a:endCxn id="69656" idx="3"/>
            </p:cNvCxnSpPr>
            <p:nvPr/>
          </p:nvCxnSpPr>
          <p:spPr bwMode="auto">
            <a:xfrm flipV="1">
              <a:off x="2399" y="1769"/>
              <a:ext cx="54" cy="54"/>
            </a:xfrm>
            <a:prstGeom prst="straightConnector1">
              <a:avLst/>
            </a:prstGeom>
            <a:noFill/>
            <a:ln w="9525">
              <a:solidFill>
                <a:schemeClr val="tx1"/>
              </a:solidFill>
              <a:round/>
              <a:headEnd/>
              <a:tailEnd/>
            </a:ln>
          </p:spPr>
        </p:cxnSp>
        <p:cxnSp>
          <p:nvCxnSpPr>
            <p:cNvPr id="69658" name="AutoShape 29"/>
            <p:cNvCxnSpPr>
              <a:cxnSpLocks noChangeShapeType="1"/>
              <a:stCxn id="69655" idx="1"/>
              <a:endCxn id="69656" idx="5"/>
            </p:cNvCxnSpPr>
            <p:nvPr/>
          </p:nvCxnSpPr>
          <p:spPr bwMode="auto">
            <a:xfrm flipH="1" flipV="1">
              <a:off x="2580" y="1769"/>
              <a:ext cx="55" cy="54"/>
            </a:xfrm>
            <a:prstGeom prst="straightConnector1">
              <a:avLst/>
            </a:prstGeom>
            <a:noFill/>
            <a:ln w="9525">
              <a:solidFill>
                <a:schemeClr val="tx1"/>
              </a:solidFill>
              <a:round/>
              <a:headEnd/>
              <a:tailEnd/>
            </a:ln>
          </p:spPr>
        </p:cxnSp>
        <p:sp>
          <p:nvSpPr>
            <p:cNvPr id="69659" name="Oval 30"/>
            <p:cNvSpPr>
              <a:spLocks noChangeArrowheads="1"/>
            </p:cNvSpPr>
            <p:nvPr/>
          </p:nvSpPr>
          <p:spPr bwMode="auto">
            <a:xfrm>
              <a:off x="2109" y="1434"/>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69660" name="AutoShape 31"/>
            <p:cNvCxnSpPr>
              <a:cxnSpLocks noChangeShapeType="1"/>
              <a:stCxn id="69651" idx="7"/>
              <a:endCxn id="69659" idx="3"/>
            </p:cNvCxnSpPr>
            <p:nvPr/>
          </p:nvCxnSpPr>
          <p:spPr bwMode="auto">
            <a:xfrm flipV="1">
              <a:off x="1945" y="1588"/>
              <a:ext cx="191" cy="54"/>
            </a:xfrm>
            <a:prstGeom prst="straightConnector1">
              <a:avLst/>
            </a:prstGeom>
            <a:noFill/>
            <a:ln w="9525">
              <a:solidFill>
                <a:schemeClr val="tx1"/>
              </a:solidFill>
              <a:round/>
              <a:headEnd/>
              <a:tailEnd/>
            </a:ln>
          </p:spPr>
        </p:cxnSp>
        <p:cxnSp>
          <p:nvCxnSpPr>
            <p:cNvPr id="69661" name="AutoShape 32"/>
            <p:cNvCxnSpPr>
              <a:cxnSpLocks noChangeShapeType="1"/>
              <a:stCxn id="69656" idx="1"/>
              <a:endCxn id="69659" idx="5"/>
            </p:cNvCxnSpPr>
            <p:nvPr/>
          </p:nvCxnSpPr>
          <p:spPr bwMode="auto">
            <a:xfrm flipH="1" flipV="1">
              <a:off x="2263" y="1588"/>
              <a:ext cx="190" cy="54"/>
            </a:xfrm>
            <a:prstGeom prst="straightConnector1">
              <a:avLst/>
            </a:prstGeom>
            <a:noFill/>
            <a:ln w="9525">
              <a:solidFill>
                <a:schemeClr val="tx1"/>
              </a:solidFill>
              <a:round/>
              <a:headEnd/>
              <a:tailEnd/>
            </a:ln>
          </p:spPr>
        </p:cxnSp>
        <p:cxnSp>
          <p:nvCxnSpPr>
            <p:cNvPr id="69662" name="AutoShape 33"/>
            <p:cNvCxnSpPr>
              <a:cxnSpLocks noChangeShapeType="1"/>
              <a:stCxn id="69645" idx="7"/>
              <a:endCxn id="69648" idx="3"/>
            </p:cNvCxnSpPr>
            <p:nvPr/>
          </p:nvCxnSpPr>
          <p:spPr bwMode="auto">
            <a:xfrm flipV="1">
              <a:off x="993" y="1361"/>
              <a:ext cx="508" cy="100"/>
            </a:xfrm>
            <a:prstGeom prst="straightConnector1">
              <a:avLst/>
            </a:prstGeom>
            <a:noFill/>
            <a:ln w="9525">
              <a:solidFill>
                <a:schemeClr val="tx1"/>
              </a:solidFill>
              <a:round/>
              <a:headEnd/>
              <a:tailEnd/>
            </a:ln>
          </p:spPr>
        </p:cxnSp>
        <p:cxnSp>
          <p:nvCxnSpPr>
            <p:cNvPr id="69663" name="AutoShape 34"/>
            <p:cNvCxnSpPr>
              <a:cxnSpLocks noChangeShapeType="1"/>
              <a:stCxn id="69659" idx="1"/>
              <a:endCxn id="69648" idx="5"/>
            </p:cNvCxnSpPr>
            <p:nvPr/>
          </p:nvCxnSpPr>
          <p:spPr bwMode="auto">
            <a:xfrm flipH="1" flipV="1">
              <a:off x="1628" y="1361"/>
              <a:ext cx="508" cy="100"/>
            </a:xfrm>
            <a:prstGeom prst="straightConnector1">
              <a:avLst/>
            </a:prstGeom>
            <a:noFill/>
            <a:ln w="9525">
              <a:solidFill>
                <a:schemeClr val="tx1"/>
              </a:solidFill>
              <a:round/>
              <a:headEnd/>
              <a:tailEnd/>
            </a:ln>
          </p:spPr>
        </p:cxnSp>
        <p:sp>
          <p:nvSpPr>
            <p:cNvPr id="69664" name="Oval 35"/>
            <p:cNvSpPr>
              <a:spLocks noChangeArrowheads="1"/>
            </p:cNvSpPr>
            <p:nvPr/>
          </p:nvSpPr>
          <p:spPr bwMode="auto">
            <a:xfrm>
              <a:off x="521" y="197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3</a:t>
              </a:r>
            </a:p>
          </p:txBody>
        </p:sp>
        <p:sp>
          <p:nvSpPr>
            <p:cNvPr id="69665" name="Oval 36"/>
            <p:cNvSpPr>
              <a:spLocks noChangeArrowheads="1"/>
            </p:cNvSpPr>
            <p:nvPr/>
          </p:nvSpPr>
          <p:spPr bwMode="auto">
            <a:xfrm>
              <a:off x="884" y="197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sp>
          <p:nvSpPr>
            <p:cNvPr id="69666" name="Oval 37"/>
            <p:cNvSpPr>
              <a:spLocks noChangeArrowheads="1"/>
            </p:cNvSpPr>
            <p:nvPr/>
          </p:nvSpPr>
          <p:spPr bwMode="auto">
            <a:xfrm>
              <a:off x="703" y="2160"/>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4</a:t>
              </a:r>
            </a:p>
          </p:txBody>
        </p:sp>
        <p:sp>
          <p:nvSpPr>
            <p:cNvPr id="69667" name="Oval 38"/>
            <p:cNvSpPr>
              <a:spLocks noChangeArrowheads="1"/>
            </p:cNvSpPr>
            <p:nvPr/>
          </p:nvSpPr>
          <p:spPr bwMode="auto">
            <a:xfrm>
              <a:off x="1066" y="2160"/>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5</a:t>
              </a:r>
            </a:p>
          </p:txBody>
        </p:sp>
        <p:sp>
          <p:nvSpPr>
            <p:cNvPr id="69668" name="Oval 39"/>
            <p:cNvSpPr>
              <a:spLocks noChangeArrowheads="1"/>
            </p:cNvSpPr>
            <p:nvPr/>
          </p:nvSpPr>
          <p:spPr bwMode="auto">
            <a:xfrm>
              <a:off x="1428" y="197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5</a:t>
              </a:r>
            </a:p>
          </p:txBody>
        </p:sp>
        <p:sp>
          <p:nvSpPr>
            <p:cNvPr id="69669" name="Oval 40"/>
            <p:cNvSpPr>
              <a:spLocks noChangeArrowheads="1"/>
            </p:cNvSpPr>
            <p:nvPr/>
          </p:nvSpPr>
          <p:spPr bwMode="auto">
            <a:xfrm>
              <a:off x="1791" y="197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2</a:t>
              </a:r>
            </a:p>
          </p:txBody>
        </p:sp>
        <p:cxnSp>
          <p:nvCxnSpPr>
            <p:cNvPr id="69670" name="AutoShape 41"/>
            <p:cNvCxnSpPr>
              <a:cxnSpLocks noChangeShapeType="1"/>
              <a:stCxn id="69667" idx="1"/>
              <a:endCxn id="69665" idx="5"/>
            </p:cNvCxnSpPr>
            <p:nvPr/>
          </p:nvCxnSpPr>
          <p:spPr bwMode="auto">
            <a:xfrm flipH="1" flipV="1">
              <a:off x="1038" y="2132"/>
              <a:ext cx="55" cy="55"/>
            </a:xfrm>
            <a:prstGeom prst="straightConnector1">
              <a:avLst/>
            </a:prstGeom>
            <a:noFill/>
            <a:ln w="9525">
              <a:solidFill>
                <a:schemeClr val="tx1"/>
              </a:solidFill>
              <a:round/>
              <a:headEnd/>
              <a:tailEnd/>
            </a:ln>
          </p:spPr>
        </p:cxnSp>
        <p:cxnSp>
          <p:nvCxnSpPr>
            <p:cNvPr id="69671" name="AutoShape 42"/>
            <p:cNvCxnSpPr>
              <a:cxnSpLocks noChangeShapeType="1"/>
              <a:stCxn id="69666" idx="7"/>
              <a:endCxn id="69665" idx="3"/>
            </p:cNvCxnSpPr>
            <p:nvPr/>
          </p:nvCxnSpPr>
          <p:spPr bwMode="auto">
            <a:xfrm flipV="1">
              <a:off x="857" y="2132"/>
              <a:ext cx="54" cy="55"/>
            </a:xfrm>
            <a:prstGeom prst="straightConnector1">
              <a:avLst/>
            </a:prstGeom>
            <a:noFill/>
            <a:ln w="9525">
              <a:solidFill>
                <a:schemeClr val="tx1"/>
              </a:solidFill>
              <a:round/>
              <a:headEnd/>
              <a:tailEnd/>
            </a:ln>
          </p:spPr>
        </p:cxnSp>
        <p:cxnSp>
          <p:nvCxnSpPr>
            <p:cNvPr id="69672" name="AutoShape 43"/>
            <p:cNvCxnSpPr>
              <a:cxnSpLocks noChangeShapeType="1"/>
              <a:stCxn id="69664" idx="7"/>
              <a:endCxn id="69640" idx="3"/>
            </p:cNvCxnSpPr>
            <p:nvPr/>
          </p:nvCxnSpPr>
          <p:spPr bwMode="auto">
            <a:xfrm flipV="1">
              <a:off x="675" y="1950"/>
              <a:ext cx="55" cy="55"/>
            </a:xfrm>
            <a:prstGeom prst="straightConnector1">
              <a:avLst/>
            </a:prstGeom>
            <a:noFill/>
            <a:ln w="9525">
              <a:solidFill>
                <a:schemeClr val="tx1"/>
              </a:solidFill>
              <a:round/>
              <a:headEnd/>
              <a:tailEnd/>
            </a:ln>
          </p:spPr>
        </p:cxnSp>
        <p:cxnSp>
          <p:nvCxnSpPr>
            <p:cNvPr id="69673" name="AutoShape 44"/>
            <p:cNvCxnSpPr>
              <a:cxnSpLocks noChangeShapeType="1"/>
              <a:stCxn id="69665" idx="1"/>
              <a:endCxn id="69640" idx="5"/>
            </p:cNvCxnSpPr>
            <p:nvPr/>
          </p:nvCxnSpPr>
          <p:spPr bwMode="auto">
            <a:xfrm flipH="1" flipV="1">
              <a:off x="857" y="1950"/>
              <a:ext cx="54" cy="55"/>
            </a:xfrm>
            <a:prstGeom prst="straightConnector1">
              <a:avLst/>
            </a:prstGeom>
            <a:noFill/>
            <a:ln w="9525">
              <a:solidFill>
                <a:schemeClr val="tx1"/>
              </a:solidFill>
              <a:round/>
              <a:headEnd/>
              <a:tailEnd/>
            </a:ln>
          </p:spPr>
        </p:cxnSp>
        <p:cxnSp>
          <p:nvCxnSpPr>
            <p:cNvPr id="69674" name="AutoShape 45"/>
            <p:cNvCxnSpPr>
              <a:cxnSpLocks noChangeShapeType="1"/>
              <a:stCxn id="69668" idx="7"/>
              <a:endCxn id="69649" idx="3"/>
            </p:cNvCxnSpPr>
            <p:nvPr/>
          </p:nvCxnSpPr>
          <p:spPr bwMode="auto">
            <a:xfrm flipV="1">
              <a:off x="1582" y="1950"/>
              <a:ext cx="55" cy="55"/>
            </a:xfrm>
            <a:prstGeom prst="straightConnector1">
              <a:avLst/>
            </a:prstGeom>
            <a:noFill/>
            <a:ln w="9525">
              <a:solidFill>
                <a:schemeClr val="tx1"/>
              </a:solidFill>
              <a:round/>
              <a:headEnd/>
              <a:tailEnd/>
            </a:ln>
          </p:spPr>
        </p:cxnSp>
        <p:cxnSp>
          <p:nvCxnSpPr>
            <p:cNvPr id="69675" name="AutoShape 46"/>
            <p:cNvCxnSpPr>
              <a:cxnSpLocks noChangeShapeType="1"/>
              <a:stCxn id="69669" idx="1"/>
              <a:endCxn id="69649" idx="5"/>
            </p:cNvCxnSpPr>
            <p:nvPr/>
          </p:nvCxnSpPr>
          <p:spPr bwMode="auto">
            <a:xfrm flipH="1" flipV="1">
              <a:off x="1764" y="1950"/>
              <a:ext cx="54" cy="55"/>
            </a:xfrm>
            <a:prstGeom prst="straightConnector1">
              <a:avLst/>
            </a:prstGeom>
            <a:noFill/>
            <a:ln w="9525">
              <a:solidFill>
                <a:schemeClr val="tx1"/>
              </a:solidFill>
              <a:round/>
              <a:headEnd/>
              <a:tailEnd/>
            </a:ln>
          </p:spPr>
        </p:cxnSp>
        <p:sp>
          <p:nvSpPr>
            <p:cNvPr id="69676" name="Oval 47"/>
            <p:cNvSpPr>
              <a:spLocks noChangeArrowheads="1"/>
            </p:cNvSpPr>
            <p:nvPr/>
          </p:nvSpPr>
          <p:spPr bwMode="auto">
            <a:xfrm>
              <a:off x="2426" y="197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1</a:t>
              </a:r>
            </a:p>
          </p:txBody>
        </p:sp>
        <p:sp>
          <p:nvSpPr>
            <p:cNvPr id="69677" name="Oval 48"/>
            <p:cNvSpPr>
              <a:spLocks noChangeArrowheads="1"/>
            </p:cNvSpPr>
            <p:nvPr/>
          </p:nvSpPr>
          <p:spPr bwMode="auto">
            <a:xfrm>
              <a:off x="2789" y="197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cxnSp>
          <p:nvCxnSpPr>
            <p:cNvPr id="69678" name="AutoShape 49"/>
            <p:cNvCxnSpPr>
              <a:cxnSpLocks noChangeShapeType="1"/>
              <a:stCxn id="69676" idx="7"/>
            </p:cNvCxnSpPr>
            <p:nvPr/>
          </p:nvCxnSpPr>
          <p:spPr bwMode="auto">
            <a:xfrm flipV="1">
              <a:off x="2580" y="1950"/>
              <a:ext cx="55" cy="55"/>
            </a:xfrm>
            <a:prstGeom prst="straightConnector1">
              <a:avLst/>
            </a:prstGeom>
            <a:noFill/>
            <a:ln w="9525">
              <a:solidFill>
                <a:schemeClr val="tx1"/>
              </a:solidFill>
              <a:round/>
              <a:headEnd/>
              <a:tailEnd/>
            </a:ln>
          </p:spPr>
        </p:cxnSp>
        <p:cxnSp>
          <p:nvCxnSpPr>
            <p:cNvPr id="69679" name="AutoShape 50"/>
            <p:cNvCxnSpPr>
              <a:cxnSpLocks noChangeShapeType="1"/>
              <a:stCxn id="69677" idx="1"/>
            </p:cNvCxnSpPr>
            <p:nvPr/>
          </p:nvCxnSpPr>
          <p:spPr bwMode="auto">
            <a:xfrm flipH="1" flipV="1">
              <a:off x="2762" y="1950"/>
              <a:ext cx="54" cy="55"/>
            </a:xfrm>
            <a:prstGeom prst="straightConnector1">
              <a:avLst/>
            </a:prstGeom>
            <a:noFill/>
            <a:ln w="9525">
              <a:solidFill>
                <a:schemeClr val="tx1"/>
              </a:solidFill>
              <a:round/>
              <a:headEnd/>
              <a:tailEnd/>
            </a:ln>
          </p:spPr>
        </p:cxnSp>
      </p:grpSp>
      <p:sp>
        <p:nvSpPr>
          <p:cNvPr id="69638" name="Text Box 51"/>
          <p:cNvSpPr txBox="1">
            <a:spLocks noChangeArrowheads="1"/>
          </p:cNvSpPr>
          <p:nvPr/>
        </p:nvSpPr>
        <p:spPr bwMode="auto">
          <a:xfrm>
            <a:off x="2124075" y="1938338"/>
            <a:ext cx="4895850" cy="366712"/>
          </a:xfrm>
          <a:prstGeom prst="rect">
            <a:avLst/>
          </a:prstGeom>
          <a:noFill/>
          <a:ln w="9525">
            <a:noFill/>
            <a:miter lim="800000"/>
            <a:headEnd/>
            <a:tailEnd/>
          </a:ln>
        </p:spPr>
        <p:txBody>
          <a:bodyPr wrap="none">
            <a:prstTxWarp prst="textNoShape">
              <a:avLst/>
            </a:prstTxWarp>
            <a:spAutoFit/>
          </a:bodyPr>
          <a:lstStyle/>
          <a:p>
            <a:r>
              <a:rPr lang="it-IT" sz="1800">
                <a:solidFill>
                  <a:srgbClr val="1E1D5A"/>
                </a:solidFill>
                <a:ea typeface="Arial" pitchFamily="-1" charset="0"/>
                <a:cs typeface="Arial" pitchFamily="-1" charset="0"/>
                <a:sym typeface="Symbol" pitchFamily="-1" charset="2"/>
              </a:rPr>
              <a:t>((2+(3(4+5)))3)+(((5+2)2)+(7(1+1))) = 115</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71683" name="Rectangle 2"/>
          <p:cNvSpPr>
            <a:spLocks noGrp="1" noChangeArrowheads="1"/>
          </p:cNvSpPr>
          <p:nvPr>
            <p:ph type="title"/>
          </p:nvPr>
        </p:nvSpPr>
        <p:spPr/>
        <p:txBody>
          <a:bodyPr/>
          <a:lstStyle/>
          <a:p>
            <a:r>
              <a:rPr lang="it-IT" sz="4000">
                <a:solidFill>
                  <a:srgbClr val="1E1D5A"/>
                </a:solidFill>
                <a:cs typeface="ＭＳ Ｐゴシック" pitchFamily="-1" charset="-128"/>
              </a:rPr>
              <a:t>Esempio di calcolo d’espressione</a:t>
            </a:r>
          </a:p>
        </p:txBody>
      </p:sp>
      <p:sp>
        <p:nvSpPr>
          <p:cNvPr id="71684" name="Rectangle 3"/>
          <p:cNvSpPr>
            <a:spLocks noGrp="1" noChangeArrowheads="1"/>
          </p:cNvSpPr>
          <p:nvPr>
            <p:ph type="body" idx="1"/>
          </p:nvPr>
        </p:nvSpPr>
        <p:spPr>
          <a:xfrm>
            <a:off x="685800" y="1484313"/>
            <a:ext cx="7772400" cy="725487"/>
          </a:xfrm>
        </p:spPr>
        <p:txBody>
          <a:bodyPr/>
          <a:lstStyle/>
          <a:p>
            <a:pPr marL="0" indent="0">
              <a:buFontTx/>
              <a:buNone/>
            </a:pPr>
            <a:r>
              <a:rPr lang="it-IT" sz="2000">
                <a:solidFill>
                  <a:srgbClr val="1E1D5A"/>
                </a:solidFill>
                <a:latin typeface="Times New Roman" pitchFamily="-1" charset="0"/>
                <a:ea typeface="Times New Roman" pitchFamily="-1" charset="0"/>
                <a:cs typeface="Times New Roman" pitchFamily="-1" charset="0"/>
              </a:rPr>
              <a:t>Si numerano le foglie e si esegue il rake su quelle di numerazione dispari, prima su quelle che sono figli sinistri e poi su quelle che sono figli destri.</a:t>
            </a:r>
          </a:p>
        </p:txBody>
      </p:sp>
      <p:grpSp>
        <p:nvGrpSpPr>
          <p:cNvPr id="2" name="Group 151"/>
          <p:cNvGrpSpPr>
            <a:grpSpLocks/>
          </p:cNvGrpSpPr>
          <p:nvPr/>
        </p:nvGrpSpPr>
        <p:grpSpPr bwMode="auto">
          <a:xfrm>
            <a:off x="2484438" y="2276475"/>
            <a:ext cx="4175125" cy="1889125"/>
            <a:chOff x="1565" y="1434"/>
            <a:chExt cx="2630" cy="1190"/>
          </a:xfrm>
        </p:grpSpPr>
        <p:sp>
          <p:nvSpPr>
            <p:cNvPr id="71756" name="Oval 5"/>
            <p:cNvSpPr>
              <a:spLocks noChangeArrowheads="1"/>
            </p:cNvSpPr>
            <p:nvPr/>
          </p:nvSpPr>
          <p:spPr bwMode="auto">
            <a:xfrm>
              <a:off x="1565" y="202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71757" name="Oval 6"/>
            <p:cNvSpPr>
              <a:spLocks noChangeArrowheads="1"/>
            </p:cNvSpPr>
            <p:nvPr/>
          </p:nvSpPr>
          <p:spPr bwMode="auto">
            <a:xfrm>
              <a:off x="1928" y="202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sp>
          <p:nvSpPr>
            <p:cNvPr id="71758" name="Oval 7"/>
            <p:cNvSpPr>
              <a:spLocks noChangeArrowheads="1"/>
            </p:cNvSpPr>
            <p:nvPr/>
          </p:nvSpPr>
          <p:spPr bwMode="auto">
            <a:xfrm>
              <a:off x="1746" y="184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71759" name="AutoShape 8"/>
            <p:cNvCxnSpPr>
              <a:cxnSpLocks noChangeShapeType="1"/>
              <a:stCxn id="71756" idx="7"/>
              <a:endCxn id="71758" idx="3"/>
            </p:cNvCxnSpPr>
            <p:nvPr/>
          </p:nvCxnSpPr>
          <p:spPr bwMode="auto">
            <a:xfrm flipV="1">
              <a:off x="1719" y="1996"/>
              <a:ext cx="54" cy="54"/>
            </a:xfrm>
            <a:prstGeom prst="straightConnector1">
              <a:avLst/>
            </a:prstGeom>
            <a:noFill/>
            <a:ln w="9525">
              <a:solidFill>
                <a:schemeClr val="tx1"/>
              </a:solidFill>
              <a:round/>
              <a:headEnd/>
              <a:tailEnd/>
            </a:ln>
          </p:spPr>
        </p:cxnSp>
        <p:cxnSp>
          <p:nvCxnSpPr>
            <p:cNvPr id="71760" name="AutoShape 9"/>
            <p:cNvCxnSpPr>
              <a:cxnSpLocks noChangeShapeType="1"/>
              <a:stCxn id="71757" idx="1"/>
              <a:endCxn id="71758" idx="5"/>
            </p:cNvCxnSpPr>
            <p:nvPr/>
          </p:nvCxnSpPr>
          <p:spPr bwMode="auto">
            <a:xfrm flipH="1" flipV="1">
              <a:off x="1900" y="1996"/>
              <a:ext cx="55" cy="54"/>
            </a:xfrm>
            <a:prstGeom prst="straightConnector1">
              <a:avLst/>
            </a:prstGeom>
            <a:noFill/>
            <a:ln w="9525">
              <a:solidFill>
                <a:schemeClr val="tx1"/>
              </a:solidFill>
              <a:round/>
              <a:headEnd/>
              <a:tailEnd/>
            </a:ln>
          </p:spPr>
        </p:cxnSp>
        <p:sp>
          <p:nvSpPr>
            <p:cNvPr id="71761" name="Oval 10"/>
            <p:cNvSpPr>
              <a:spLocks noChangeArrowheads="1"/>
            </p:cNvSpPr>
            <p:nvPr/>
          </p:nvSpPr>
          <p:spPr bwMode="auto">
            <a:xfrm>
              <a:off x="2381" y="184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3</a:t>
              </a:r>
            </a:p>
          </p:txBody>
        </p:sp>
        <p:sp>
          <p:nvSpPr>
            <p:cNvPr id="71762" name="Oval 11"/>
            <p:cNvSpPr>
              <a:spLocks noChangeArrowheads="1"/>
            </p:cNvSpPr>
            <p:nvPr/>
          </p:nvSpPr>
          <p:spPr bwMode="auto">
            <a:xfrm>
              <a:off x="2064" y="1661"/>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1763" name="AutoShape 12"/>
            <p:cNvCxnSpPr>
              <a:cxnSpLocks noChangeShapeType="1"/>
              <a:stCxn id="71758" idx="7"/>
              <a:endCxn id="71762" idx="3"/>
            </p:cNvCxnSpPr>
            <p:nvPr/>
          </p:nvCxnSpPr>
          <p:spPr bwMode="auto">
            <a:xfrm flipV="1">
              <a:off x="1900" y="1815"/>
              <a:ext cx="191" cy="54"/>
            </a:xfrm>
            <a:prstGeom prst="straightConnector1">
              <a:avLst/>
            </a:prstGeom>
            <a:noFill/>
            <a:ln w="9525">
              <a:solidFill>
                <a:schemeClr val="tx1"/>
              </a:solidFill>
              <a:round/>
              <a:headEnd/>
              <a:tailEnd/>
            </a:ln>
          </p:spPr>
        </p:cxnSp>
        <p:cxnSp>
          <p:nvCxnSpPr>
            <p:cNvPr id="71764" name="AutoShape 13"/>
            <p:cNvCxnSpPr>
              <a:cxnSpLocks noChangeShapeType="1"/>
              <a:stCxn id="71761" idx="1"/>
              <a:endCxn id="71762" idx="5"/>
            </p:cNvCxnSpPr>
            <p:nvPr/>
          </p:nvCxnSpPr>
          <p:spPr bwMode="auto">
            <a:xfrm flipH="1" flipV="1">
              <a:off x="2218" y="1815"/>
              <a:ext cx="190" cy="54"/>
            </a:xfrm>
            <a:prstGeom prst="straightConnector1">
              <a:avLst/>
            </a:prstGeom>
            <a:noFill/>
            <a:ln w="9525">
              <a:solidFill>
                <a:schemeClr val="tx1"/>
              </a:solidFill>
              <a:round/>
              <a:headEnd/>
              <a:tailEnd/>
            </a:ln>
          </p:spPr>
        </p:cxnSp>
        <p:sp>
          <p:nvSpPr>
            <p:cNvPr id="71765" name="Oval 14"/>
            <p:cNvSpPr>
              <a:spLocks noChangeArrowheads="1"/>
            </p:cNvSpPr>
            <p:nvPr/>
          </p:nvSpPr>
          <p:spPr bwMode="auto">
            <a:xfrm>
              <a:off x="2699" y="1434"/>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1766" name="Oval 15"/>
            <p:cNvSpPr>
              <a:spLocks noChangeArrowheads="1"/>
            </p:cNvSpPr>
            <p:nvPr/>
          </p:nvSpPr>
          <p:spPr bwMode="auto">
            <a:xfrm>
              <a:off x="2835" y="202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1767" name="Oval 16"/>
            <p:cNvSpPr>
              <a:spLocks noChangeArrowheads="1"/>
            </p:cNvSpPr>
            <p:nvPr/>
          </p:nvSpPr>
          <p:spPr bwMode="auto">
            <a:xfrm>
              <a:off x="3198" y="202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71768" name="Oval 17"/>
            <p:cNvSpPr>
              <a:spLocks noChangeArrowheads="1"/>
            </p:cNvSpPr>
            <p:nvPr/>
          </p:nvSpPr>
          <p:spPr bwMode="auto">
            <a:xfrm>
              <a:off x="3016" y="184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1769" name="AutoShape 18"/>
            <p:cNvCxnSpPr>
              <a:cxnSpLocks noChangeShapeType="1"/>
              <a:stCxn id="71766" idx="7"/>
              <a:endCxn id="71768" idx="3"/>
            </p:cNvCxnSpPr>
            <p:nvPr/>
          </p:nvCxnSpPr>
          <p:spPr bwMode="auto">
            <a:xfrm flipV="1">
              <a:off x="2989" y="1996"/>
              <a:ext cx="54" cy="54"/>
            </a:xfrm>
            <a:prstGeom prst="straightConnector1">
              <a:avLst/>
            </a:prstGeom>
            <a:noFill/>
            <a:ln w="9525">
              <a:solidFill>
                <a:schemeClr val="tx1"/>
              </a:solidFill>
              <a:round/>
              <a:headEnd/>
              <a:tailEnd/>
            </a:ln>
          </p:spPr>
        </p:cxnSp>
        <p:cxnSp>
          <p:nvCxnSpPr>
            <p:cNvPr id="71770" name="AutoShape 19"/>
            <p:cNvCxnSpPr>
              <a:cxnSpLocks noChangeShapeType="1"/>
              <a:stCxn id="71767" idx="1"/>
              <a:endCxn id="71768" idx="5"/>
            </p:cNvCxnSpPr>
            <p:nvPr/>
          </p:nvCxnSpPr>
          <p:spPr bwMode="auto">
            <a:xfrm flipH="1" flipV="1">
              <a:off x="3170" y="1996"/>
              <a:ext cx="55" cy="54"/>
            </a:xfrm>
            <a:prstGeom prst="straightConnector1">
              <a:avLst/>
            </a:prstGeom>
            <a:noFill/>
            <a:ln w="9525">
              <a:solidFill>
                <a:schemeClr val="tx1"/>
              </a:solidFill>
              <a:round/>
              <a:headEnd/>
              <a:tailEnd/>
            </a:ln>
          </p:spPr>
        </p:cxnSp>
        <p:sp>
          <p:nvSpPr>
            <p:cNvPr id="71771" name="Oval 20"/>
            <p:cNvSpPr>
              <a:spLocks noChangeArrowheads="1"/>
            </p:cNvSpPr>
            <p:nvPr/>
          </p:nvSpPr>
          <p:spPr bwMode="auto">
            <a:xfrm>
              <a:off x="3470" y="202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7</a:t>
              </a:r>
            </a:p>
          </p:txBody>
        </p:sp>
        <p:sp>
          <p:nvSpPr>
            <p:cNvPr id="71772" name="Oval 21"/>
            <p:cNvSpPr>
              <a:spLocks noChangeArrowheads="1"/>
            </p:cNvSpPr>
            <p:nvPr/>
          </p:nvSpPr>
          <p:spPr bwMode="auto">
            <a:xfrm>
              <a:off x="3833" y="202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1773" name="Oval 22"/>
            <p:cNvSpPr>
              <a:spLocks noChangeArrowheads="1"/>
            </p:cNvSpPr>
            <p:nvPr/>
          </p:nvSpPr>
          <p:spPr bwMode="auto">
            <a:xfrm>
              <a:off x="3651" y="184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1774" name="AutoShape 23"/>
            <p:cNvCxnSpPr>
              <a:cxnSpLocks noChangeShapeType="1"/>
              <a:stCxn id="71771" idx="7"/>
              <a:endCxn id="71773" idx="3"/>
            </p:cNvCxnSpPr>
            <p:nvPr/>
          </p:nvCxnSpPr>
          <p:spPr bwMode="auto">
            <a:xfrm flipV="1">
              <a:off x="3624" y="1996"/>
              <a:ext cx="54" cy="54"/>
            </a:xfrm>
            <a:prstGeom prst="straightConnector1">
              <a:avLst/>
            </a:prstGeom>
            <a:noFill/>
            <a:ln w="9525">
              <a:solidFill>
                <a:schemeClr val="tx1"/>
              </a:solidFill>
              <a:round/>
              <a:headEnd/>
              <a:tailEnd/>
            </a:ln>
          </p:spPr>
        </p:cxnSp>
        <p:cxnSp>
          <p:nvCxnSpPr>
            <p:cNvPr id="71775" name="AutoShape 24"/>
            <p:cNvCxnSpPr>
              <a:cxnSpLocks noChangeShapeType="1"/>
              <a:stCxn id="71772" idx="1"/>
              <a:endCxn id="71773" idx="5"/>
            </p:cNvCxnSpPr>
            <p:nvPr/>
          </p:nvCxnSpPr>
          <p:spPr bwMode="auto">
            <a:xfrm flipH="1" flipV="1">
              <a:off x="3805" y="1996"/>
              <a:ext cx="55" cy="54"/>
            </a:xfrm>
            <a:prstGeom prst="straightConnector1">
              <a:avLst/>
            </a:prstGeom>
            <a:noFill/>
            <a:ln w="9525">
              <a:solidFill>
                <a:schemeClr val="tx1"/>
              </a:solidFill>
              <a:round/>
              <a:headEnd/>
              <a:tailEnd/>
            </a:ln>
          </p:spPr>
        </p:cxnSp>
        <p:sp>
          <p:nvSpPr>
            <p:cNvPr id="71776" name="Oval 25"/>
            <p:cNvSpPr>
              <a:spLocks noChangeArrowheads="1"/>
            </p:cNvSpPr>
            <p:nvPr/>
          </p:nvSpPr>
          <p:spPr bwMode="auto">
            <a:xfrm>
              <a:off x="3334" y="1661"/>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71777" name="AutoShape 26"/>
            <p:cNvCxnSpPr>
              <a:cxnSpLocks noChangeShapeType="1"/>
              <a:stCxn id="71768" idx="7"/>
              <a:endCxn id="71776" idx="3"/>
            </p:cNvCxnSpPr>
            <p:nvPr/>
          </p:nvCxnSpPr>
          <p:spPr bwMode="auto">
            <a:xfrm flipV="1">
              <a:off x="3170" y="1815"/>
              <a:ext cx="191" cy="54"/>
            </a:xfrm>
            <a:prstGeom prst="straightConnector1">
              <a:avLst/>
            </a:prstGeom>
            <a:noFill/>
            <a:ln w="9525">
              <a:solidFill>
                <a:schemeClr val="tx1"/>
              </a:solidFill>
              <a:round/>
              <a:headEnd/>
              <a:tailEnd/>
            </a:ln>
          </p:spPr>
        </p:cxnSp>
        <p:cxnSp>
          <p:nvCxnSpPr>
            <p:cNvPr id="71778" name="AutoShape 27"/>
            <p:cNvCxnSpPr>
              <a:cxnSpLocks noChangeShapeType="1"/>
              <a:stCxn id="71773" idx="1"/>
              <a:endCxn id="71776" idx="5"/>
            </p:cNvCxnSpPr>
            <p:nvPr/>
          </p:nvCxnSpPr>
          <p:spPr bwMode="auto">
            <a:xfrm flipH="1" flipV="1">
              <a:off x="3488" y="1815"/>
              <a:ext cx="190" cy="54"/>
            </a:xfrm>
            <a:prstGeom prst="straightConnector1">
              <a:avLst/>
            </a:prstGeom>
            <a:noFill/>
            <a:ln w="9525">
              <a:solidFill>
                <a:schemeClr val="tx1"/>
              </a:solidFill>
              <a:round/>
              <a:headEnd/>
              <a:tailEnd/>
            </a:ln>
          </p:spPr>
        </p:cxnSp>
        <p:cxnSp>
          <p:nvCxnSpPr>
            <p:cNvPr id="71779" name="AutoShape 28"/>
            <p:cNvCxnSpPr>
              <a:cxnSpLocks noChangeShapeType="1"/>
              <a:stCxn id="71762" idx="7"/>
              <a:endCxn id="71765" idx="3"/>
            </p:cNvCxnSpPr>
            <p:nvPr/>
          </p:nvCxnSpPr>
          <p:spPr bwMode="auto">
            <a:xfrm flipV="1">
              <a:off x="2218" y="1588"/>
              <a:ext cx="508" cy="100"/>
            </a:xfrm>
            <a:prstGeom prst="straightConnector1">
              <a:avLst/>
            </a:prstGeom>
            <a:noFill/>
            <a:ln w="9525">
              <a:solidFill>
                <a:schemeClr val="tx1"/>
              </a:solidFill>
              <a:round/>
              <a:headEnd/>
              <a:tailEnd/>
            </a:ln>
          </p:spPr>
        </p:cxnSp>
        <p:cxnSp>
          <p:nvCxnSpPr>
            <p:cNvPr id="71780" name="AutoShape 29"/>
            <p:cNvCxnSpPr>
              <a:cxnSpLocks noChangeShapeType="1"/>
              <a:stCxn id="71776" idx="1"/>
              <a:endCxn id="71765" idx="5"/>
            </p:cNvCxnSpPr>
            <p:nvPr/>
          </p:nvCxnSpPr>
          <p:spPr bwMode="auto">
            <a:xfrm flipH="1" flipV="1">
              <a:off x="2853" y="1588"/>
              <a:ext cx="508" cy="100"/>
            </a:xfrm>
            <a:prstGeom prst="straightConnector1">
              <a:avLst/>
            </a:prstGeom>
            <a:noFill/>
            <a:ln w="9525">
              <a:solidFill>
                <a:schemeClr val="tx1"/>
              </a:solidFill>
              <a:round/>
              <a:headEnd/>
              <a:tailEnd/>
            </a:ln>
          </p:spPr>
        </p:cxnSp>
        <p:sp>
          <p:nvSpPr>
            <p:cNvPr id="71781" name="Oval 30"/>
            <p:cNvSpPr>
              <a:spLocks noChangeArrowheads="1"/>
            </p:cNvSpPr>
            <p:nvPr/>
          </p:nvSpPr>
          <p:spPr bwMode="auto">
            <a:xfrm>
              <a:off x="1746" y="220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3</a:t>
              </a:r>
            </a:p>
          </p:txBody>
        </p:sp>
        <p:sp>
          <p:nvSpPr>
            <p:cNvPr id="71782" name="Oval 31"/>
            <p:cNvSpPr>
              <a:spLocks noChangeArrowheads="1"/>
            </p:cNvSpPr>
            <p:nvPr/>
          </p:nvSpPr>
          <p:spPr bwMode="auto">
            <a:xfrm>
              <a:off x="2109" y="220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sp>
          <p:nvSpPr>
            <p:cNvPr id="71783" name="Oval 32"/>
            <p:cNvSpPr>
              <a:spLocks noChangeArrowheads="1"/>
            </p:cNvSpPr>
            <p:nvPr/>
          </p:nvSpPr>
          <p:spPr bwMode="auto">
            <a:xfrm>
              <a:off x="1928" y="2387"/>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4</a:t>
              </a:r>
            </a:p>
          </p:txBody>
        </p:sp>
        <p:sp>
          <p:nvSpPr>
            <p:cNvPr id="71784" name="Oval 33"/>
            <p:cNvSpPr>
              <a:spLocks noChangeArrowheads="1"/>
            </p:cNvSpPr>
            <p:nvPr/>
          </p:nvSpPr>
          <p:spPr bwMode="auto">
            <a:xfrm>
              <a:off x="2291" y="2387"/>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5</a:t>
              </a:r>
            </a:p>
          </p:txBody>
        </p:sp>
        <p:sp>
          <p:nvSpPr>
            <p:cNvPr id="71785" name="Oval 34"/>
            <p:cNvSpPr>
              <a:spLocks noChangeArrowheads="1"/>
            </p:cNvSpPr>
            <p:nvPr/>
          </p:nvSpPr>
          <p:spPr bwMode="auto">
            <a:xfrm>
              <a:off x="2653" y="220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5</a:t>
              </a:r>
            </a:p>
          </p:txBody>
        </p:sp>
        <p:sp>
          <p:nvSpPr>
            <p:cNvPr id="71786" name="Oval 35"/>
            <p:cNvSpPr>
              <a:spLocks noChangeArrowheads="1"/>
            </p:cNvSpPr>
            <p:nvPr/>
          </p:nvSpPr>
          <p:spPr bwMode="auto">
            <a:xfrm>
              <a:off x="3016" y="220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2</a:t>
              </a:r>
            </a:p>
          </p:txBody>
        </p:sp>
        <p:cxnSp>
          <p:nvCxnSpPr>
            <p:cNvPr id="71787" name="AutoShape 36"/>
            <p:cNvCxnSpPr>
              <a:cxnSpLocks noChangeShapeType="1"/>
              <a:stCxn id="71784" idx="1"/>
              <a:endCxn id="71782" idx="5"/>
            </p:cNvCxnSpPr>
            <p:nvPr/>
          </p:nvCxnSpPr>
          <p:spPr bwMode="auto">
            <a:xfrm flipH="1" flipV="1">
              <a:off x="2263" y="2359"/>
              <a:ext cx="55" cy="55"/>
            </a:xfrm>
            <a:prstGeom prst="straightConnector1">
              <a:avLst/>
            </a:prstGeom>
            <a:noFill/>
            <a:ln w="9525">
              <a:solidFill>
                <a:schemeClr val="tx1"/>
              </a:solidFill>
              <a:round/>
              <a:headEnd/>
              <a:tailEnd/>
            </a:ln>
          </p:spPr>
        </p:cxnSp>
        <p:cxnSp>
          <p:nvCxnSpPr>
            <p:cNvPr id="71788" name="AutoShape 37"/>
            <p:cNvCxnSpPr>
              <a:cxnSpLocks noChangeShapeType="1"/>
              <a:stCxn id="71783" idx="7"/>
              <a:endCxn id="71782" idx="3"/>
            </p:cNvCxnSpPr>
            <p:nvPr/>
          </p:nvCxnSpPr>
          <p:spPr bwMode="auto">
            <a:xfrm flipV="1">
              <a:off x="2082" y="2359"/>
              <a:ext cx="54" cy="55"/>
            </a:xfrm>
            <a:prstGeom prst="straightConnector1">
              <a:avLst/>
            </a:prstGeom>
            <a:noFill/>
            <a:ln w="9525">
              <a:solidFill>
                <a:schemeClr val="tx1"/>
              </a:solidFill>
              <a:round/>
              <a:headEnd/>
              <a:tailEnd/>
            </a:ln>
          </p:spPr>
        </p:cxnSp>
        <p:cxnSp>
          <p:nvCxnSpPr>
            <p:cNvPr id="71789" name="AutoShape 38"/>
            <p:cNvCxnSpPr>
              <a:cxnSpLocks noChangeShapeType="1"/>
              <a:stCxn id="71781" idx="7"/>
              <a:endCxn id="71757" idx="3"/>
            </p:cNvCxnSpPr>
            <p:nvPr/>
          </p:nvCxnSpPr>
          <p:spPr bwMode="auto">
            <a:xfrm flipV="1">
              <a:off x="1900" y="2177"/>
              <a:ext cx="55" cy="55"/>
            </a:xfrm>
            <a:prstGeom prst="straightConnector1">
              <a:avLst/>
            </a:prstGeom>
            <a:noFill/>
            <a:ln w="9525">
              <a:solidFill>
                <a:schemeClr val="tx1"/>
              </a:solidFill>
              <a:round/>
              <a:headEnd/>
              <a:tailEnd/>
            </a:ln>
          </p:spPr>
        </p:cxnSp>
        <p:cxnSp>
          <p:nvCxnSpPr>
            <p:cNvPr id="71790" name="AutoShape 39"/>
            <p:cNvCxnSpPr>
              <a:cxnSpLocks noChangeShapeType="1"/>
              <a:stCxn id="71782" idx="1"/>
              <a:endCxn id="71757" idx="5"/>
            </p:cNvCxnSpPr>
            <p:nvPr/>
          </p:nvCxnSpPr>
          <p:spPr bwMode="auto">
            <a:xfrm flipH="1" flipV="1">
              <a:off x="2082" y="2177"/>
              <a:ext cx="54" cy="55"/>
            </a:xfrm>
            <a:prstGeom prst="straightConnector1">
              <a:avLst/>
            </a:prstGeom>
            <a:noFill/>
            <a:ln w="9525">
              <a:solidFill>
                <a:schemeClr val="tx1"/>
              </a:solidFill>
              <a:round/>
              <a:headEnd/>
              <a:tailEnd/>
            </a:ln>
          </p:spPr>
        </p:cxnSp>
        <p:cxnSp>
          <p:nvCxnSpPr>
            <p:cNvPr id="71791" name="AutoShape 40"/>
            <p:cNvCxnSpPr>
              <a:cxnSpLocks noChangeShapeType="1"/>
              <a:stCxn id="71785" idx="7"/>
              <a:endCxn id="71766" idx="3"/>
            </p:cNvCxnSpPr>
            <p:nvPr/>
          </p:nvCxnSpPr>
          <p:spPr bwMode="auto">
            <a:xfrm flipV="1">
              <a:off x="2807" y="2177"/>
              <a:ext cx="55" cy="55"/>
            </a:xfrm>
            <a:prstGeom prst="straightConnector1">
              <a:avLst/>
            </a:prstGeom>
            <a:noFill/>
            <a:ln w="9525">
              <a:solidFill>
                <a:schemeClr val="tx1"/>
              </a:solidFill>
              <a:round/>
              <a:headEnd/>
              <a:tailEnd/>
            </a:ln>
          </p:spPr>
        </p:cxnSp>
        <p:cxnSp>
          <p:nvCxnSpPr>
            <p:cNvPr id="71792" name="AutoShape 41"/>
            <p:cNvCxnSpPr>
              <a:cxnSpLocks noChangeShapeType="1"/>
              <a:stCxn id="71786" idx="1"/>
              <a:endCxn id="71766" idx="5"/>
            </p:cNvCxnSpPr>
            <p:nvPr/>
          </p:nvCxnSpPr>
          <p:spPr bwMode="auto">
            <a:xfrm flipH="1" flipV="1">
              <a:off x="2989" y="2177"/>
              <a:ext cx="54" cy="55"/>
            </a:xfrm>
            <a:prstGeom prst="straightConnector1">
              <a:avLst/>
            </a:prstGeom>
            <a:noFill/>
            <a:ln w="9525">
              <a:solidFill>
                <a:schemeClr val="tx1"/>
              </a:solidFill>
              <a:round/>
              <a:headEnd/>
              <a:tailEnd/>
            </a:ln>
          </p:spPr>
        </p:cxnSp>
        <p:sp>
          <p:nvSpPr>
            <p:cNvPr id="71793" name="Oval 42"/>
            <p:cNvSpPr>
              <a:spLocks noChangeArrowheads="1"/>
            </p:cNvSpPr>
            <p:nvPr/>
          </p:nvSpPr>
          <p:spPr bwMode="auto">
            <a:xfrm>
              <a:off x="3651" y="220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1</a:t>
              </a:r>
            </a:p>
          </p:txBody>
        </p:sp>
        <p:sp>
          <p:nvSpPr>
            <p:cNvPr id="71794" name="Oval 43"/>
            <p:cNvSpPr>
              <a:spLocks noChangeArrowheads="1"/>
            </p:cNvSpPr>
            <p:nvPr/>
          </p:nvSpPr>
          <p:spPr bwMode="auto">
            <a:xfrm>
              <a:off x="4014" y="220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cxnSp>
          <p:nvCxnSpPr>
            <p:cNvPr id="71795" name="AutoShape 44"/>
            <p:cNvCxnSpPr>
              <a:cxnSpLocks noChangeShapeType="1"/>
              <a:stCxn id="71793" idx="7"/>
            </p:cNvCxnSpPr>
            <p:nvPr/>
          </p:nvCxnSpPr>
          <p:spPr bwMode="auto">
            <a:xfrm flipV="1">
              <a:off x="3805" y="2177"/>
              <a:ext cx="55" cy="55"/>
            </a:xfrm>
            <a:prstGeom prst="straightConnector1">
              <a:avLst/>
            </a:prstGeom>
            <a:noFill/>
            <a:ln w="9525">
              <a:solidFill>
                <a:schemeClr val="tx1"/>
              </a:solidFill>
              <a:round/>
              <a:headEnd/>
              <a:tailEnd/>
            </a:ln>
          </p:spPr>
        </p:cxnSp>
        <p:cxnSp>
          <p:nvCxnSpPr>
            <p:cNvPr id="71796" name="AutoShape 45"/>
            <p:cNvCxnSpPr>
              <a:cxnSpLocks noChangeShapeType="1"/>
              <a:stCxn id="71794" idx="1"/>
            </p:cNvCxnSpPr>
            <p:nvPr/>
          </p:nvCxnSpPr>
          <p:spPr bwMode="auto">
            <a:xfrm flipH="1" flipV="1">
              <a:off x="3987" y="2177"/>
              <a:ext cx="54" cy="55"/>
            </a:xfrm>
            <a:prstGeom prst="straightConnector1">
              <a:avLst/>
            </a:prstGeom>
            <a:noFill/>
            <a:ln w="9525">
              <a:solidFill>
                <a:schemeClr val="tx1"/>
              </a:solidFill>
              <a:round/>
              <a:headEnd/>
              <a:tailEnd/>
            </a:ln>
          </p:spPr>
        </p:cxnSp>
        <p:sp>
          <p:nvSpPr>
            <p:cNvPr id="71797" name="Text Box 46"/>
            <p:cNvSpPr txBox="1">
              <a:spLocks noChangeArrowheads="1"/>
            </p:cNvSpPr>
            <p:nvPr/>
          </p:nvSpPr>
          <p:spPr bwMode="auto">
            <a:xfrm>
              <a:off x="1565" y="2296"/>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1</a:t>
              </a:r>
            </a:p>
          </p:txBody>
        </p:sp>
        <p:sp>
          <p:nvSpPr>
            <p:cNvPr id="71798" name="Text Box 47"/>
            <p:cNvSpPr txBox="1">
              <a:spLocks noChangeArrowheads="1"/>
            </p:cNvSpPr>
            <p:nvPr/>
          </p:nvSpPr>
          <p:spPr bwMode="auto">
            <a:xfrm>
              <a:off x="1795" y="2432"/>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2</a:t>
              </a:r>
            </a:p>
          </p:txBody>
        </p:sp>
        <p:sp>
          <p:nvSpPr>
            <p:cNvPr id="71799" name="Text Box 48"/>
            <p:cNvSpPr txBox="1">
              <a:spLocks noChangeArrowheads="1"/>
            </p:cNvSpPr>
            <p:nvPr/>
          </p:nvSpPr>
          <p:spPr bwMode="auto">
            <a:xfrm>
              <a:off x="2426" y="2432"/>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3</a:t>
              </a:r>
            </a:p>
          </p:txBody>
        </p:sp>
        <p:sp>
          <p:nvSpPr>
            <p:cNvPr id="71800" name="Text Box 49"/>
            <p:cNvSpPr txBox="1">
              <a:spLocks noChangeArrowheads="1"/>
            </p:cNvSpPr>
            <p:nvPr/>
          </p:nvSpPr>
          <p:spPr bwMode="auto">
            <a:xfrm>
              <a:off x="2472" y="1979"/>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4</a:t>
              </a:r>
            </a:p>
          </p:txBody>
        </p:sp>
        <p:sp>
          <p:nvSpPr>
            <p:cNvPr id="71801" name="Text Box 50"/>
            <p:cNvSpPr txBox="1">
              <a:spLocks noChangeArrowheads="1"/>
            </p:cNvSpPr>
            <p:nvPr/>
          </p:nvSpPr>
          <p:spPr bwMode="auto">
            <a:xfrm>
              <a:off x="2744" y="2384"/>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5</a:t>
              </a:r>
            </a:p>
          </p:txBody>
        </p:sp>
        <p:sp>
          <p:nvSpPr>
            <p:cNvPr id="71802" name="Text Box 51"/>
            <p:cNvSpPr txBox="1">
              <a:spLocks noChangeArrowheads="1"/>
            </p:cNvSpPr>
            <p:nvPr/>
          </p:nvSpPr>
          <p:spPr bwMode="auto">
            <a:xfrm>
              <a:off x="3110" y="2342"/>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6</a:t>
              </a:r>
            </a:p>
          </p:txBody>
        </p:sp>
        <p:sp>
          <p:nvSpPr>
            <p:cNvPr id="71803" name="Text Box 52"/>
            <p:cNvSpPr txBox="1">
              <a:spLocks noChangeArrowheads="1"/>
            </p:cNvSpPr>
            <p:nvPr/>
          </p:nvSpPr>
          <p:spPr bwMode="auto">
            <a:xfrm>
              <a:off x="3292" y="2160"/>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7</a:t>
              </a:r>
            </a:p>
          </p:txBody>
        </p:sp>
        <p:sp>
          <p:nvSpPr>
            <p:cNvPr id="71804" name="Text Box 53"/>
            <p:cNvSpPr txBox="1">
              <a:spLocks noChangeArrowheads="1"/>
            </p:cNvSpPr>
            <p:nvPr/>
          </p:nvSpPr>
          <p:spPr bwMode="auto">
            <a:xfrm>
              <a:off x="3473" y="2174"/>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8</a:t>
              </a:r>
            </a:p>
          </p:txBody>
        </p:sp>
        <p:sp>
          <p:nvSpPr>
            <p:cNvPr id="71805" name="Text Box 54"/>
            <p:cNvSpPr txBox="1">
              <a:spLocks noChangeArrowheads="1"/>
            </p:cNvSpPr>
            <p:nvPr/>
          </p:nvSpPr>
          <p:spPr bwMode="auto">
            <a:xfrm>
              <a:off x="3700" y="2398"/>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9</a:t>
              </a:r>
            </a:p>
          </p:txBody>
        </p:sp>
        <p:sp>
          <p:nvSpPr>
            <p:cNvPr id="71806" name="AutoShape 56"/>
            <p:cNvSpPr>
              <a:spLocks noChangeArrowheads="1"/>
            </p:cNvSpPr>
            <p:nvPr/>
          </p:nvSpPr>
          <p:spPr bwMode="auto">
            <a:xfrm rot="-2700000">
              <a:off x="1677" y="2069"/>
              <a:ext cx="507" cy="272"/>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sp>
          <p:nvSpPr>
            <p:cNvPr id="71807" name="AutoShape 57"/>
            <p:cNvSpPr>
              <a:spLocks noChangeArrowheads="1"/>
            </p:cNvSpPr>
            <p:nvPr/>
          </p:nvSpPr>
          <p:spPr bwMode="auto">
            <a:xfrm rot="-2700000">
              <a:off x="2583" y="2069"/>
              <a:ext cx="507" cy="272"/>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sp>
          <p:nvSpPr>
            <p:cNvPr id="71808" name="AutoShape 58"/>
            <p:cNvSpPr>
              <a:spLocks noChangeArrowheads="1"/>
            </p:cNvSpPr>
            <p:nvPr/>
          </p:nvSpPr>
          <p:spPr bwMode="auto">
            <a:xfrm rot="-2700000">
              <a:off x="3581" y="2069"/>
              <a:ext cx="507" cy="272"/>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grpSp>
      <p:grpSp>
        <p:nvGrpSpPr>
          <p:cNvPr id="3" name="Group 160"/>
          <p:cNvGrpSpPr>
            <a:grpSpLocks/>
          </p:cNvGrpSpPr>
          <p:nvPr/>
        </p:nvGrpSpPr>
        <p:grpSpPr bwMode="auto">
          <a:xfrm>
            <a:off x="539750" y="4365625"/>
            <a:ext cx="3756025" cy="1677988"/>
            <a:chOff x="340" y="2750"/>
            <a:chExt cx="2366" cy="1057"/>
          </a:xfrm>
        </p:grpSpPr>
        <p:sp>
          <p:nvSpPr>
            <p:cNvPr id="71716" name="Oval 59"/>
            <p:cNvSpPr>
              <a:spLocks noChangeArrowheads="1"/>
            </p:cNvSpPr>
            <p:nvPr/>
          </p:nvSpPr>
          <p:spPr bwMode="auto">
            <a:xfrm>
              <a:off x="340" y="3339"/>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71717" name="Oval 61"/>
            <p:cNvSpPr>
              <a:spLocks noChangeArrowheads="1"/>
            </p:cNvSpPr>
            <p:nvPr/>
          </p:nvSpPr>
          <p:spPr bwMode="auto">
            <a:xfrm>
              <a:off x="521" y="315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71718" name="AutoShape 62"/>
            <p:cNvCxnSpPr>
              <a:cxnSpLocks noChangeShapeType="1"/>
              <a:stCxn id="71716" idx="7"/>
              <a:endCxn id="71717" idx="3"/>
            </p:cNvCxnSpPr>
            <p:nvPr/>
          </p:nvCxnSpPr>
          <p:spPr bwMode="auto">
            <a:xfrm flipV="1">
              <a:off x="494" y="3312"/>
              <a:ext cx="54" cy="54"/>
            </a:xfrm>
            <a:prstGeom prst="straightConnector1">
              <a:avLst/>
            </a:prstGeom>
            <a:noFill/>
            <a:ln w="9525">
              <a:solidFill>
                <a:schemeClr val="tx1"/>
              </a:solidFill>
              <a:round/>
              <a:headEnd/>
              <a:tailEnd/>
            </a:ln>
          </p:spPr>
        </p:cxnSp>
        <p:sp>
          <p:nvSpPr>
            <p:cNvPr id="71719" name="Oval 64"/>
            <p:cNvSpPr>
              <a:spLocks noChangeArrowheads="1"/>
            </p:cNvSpPr>
            <p:nvPr/>
          </p:nvSpPr>
          <p:spPr bwMode="auto">
            <a:xfrm>
              <a:off x="1066" y="315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3</a:t>
              </a:r>
            </a:p>
          </p:txBody>
        </p:sp>
        <p:sp>
          <p:nvSpPr>
            <p:cNvPr id="71720" name="Oval 65"/>
            <p:cNvSpPr>
              <a:spLocks noChangeArrowheads="1"/>
            </p:cNvSpPr>
            <p:nvPr/>
          </p:nvSpPr>
          <p:spPr bwMode="auto">
            <a:xfrm>
              <a:off x="794" y="2977"/>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1721" name="AutoShape 66"/>
            <p:cNvCxnSpPr>
              <a:cxnSpLocks noChangeShapeType="1"/>
              <a:stCxn id="71717" idx="7"/>
              <a:endCxn id="71720" idx="3"/>
            </p:cNvCxnSpPr>
            <p:nvPr/>
          </p:nvCxnSpPr>
          <p:spPr bwMode="auto">
            <a:xfrm flipV="1">
              <a:off x="675" y="3131"/>
              <a:ext cx="146" cy="54"/>
            </a:xfrm>
            <a:prstGeom prst="straightConnector1">
              <a:avLst/>
            </a:prstGeom>
            <a:noFill/>
            <a:ln w="9525">
              <a:solidFill>
                <a:schemeClr val="tx1"/>
              </a:solidFill>
              <a:round/>
              <a:headEnd/>
              <a:tailEnd/>
            </a:ln>
          </p:spPr>
        </p:cxnSp>
        <p:cxnSp>
          <p:nvCxnSpPr>
            <p:cNvPr id="71722" name="AutoShape 67"/>
            <p:cNvCxnSpPr>
              <a:cxnSpLocks noChangeShapeType="1"/>
              <a:stCxn id="71719" idx="1"/>
              <a:endCxn id="71720" idx="5"/>
            </p:cNvCxnSpPr>
            <p:nvPr/>
          </p:nvCxnSpPr>
          <p:spPr bwMode="auto">
            <a:xfrm flipH="1" flipV="1">
              <a:off x="948" y="3131"/>
              <a:ext cx="145" cy="54"/>
            </a:xfrm>
            <a:prstGeom prst="straightConnector1">
              <a:avLst/>
            </a:prstGeom>
            <a:noFill/>
            <a:ln w="9525">
              <a:solidFill>
                <a:schemeClr val="tx1"/>
              </a:solidFill>
              <a:round/>
              <a:headEnd/>
              <a:tailEnd/>
            </a:ln>
          </p:spPr>
        </p:cxnSp>
        <p:sp>
          <p:nvSpPr>
            <p:cNvPr id="71723" name="Oval 68"/>
            <p:cNvSpPr>
              <a:spLocks noChangeArrowheads="1"/>
            </p:cNvSpPr>
            <p:nvPr/>
          </p:nvSpPr>
          <p:spPr bwMode="auto">
            <a:xfrm>
              <a:off x="1335" y="2750"/>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1724" name="Oval 70"/>
            <p:cNvSpPr>
              <a:spLocks noChangeArrowheads="1"/>
            </p:cNvSpPr>
            <p:nvPr/>
          </p:nvSpPr>
          <p:spPr bwMode="auto">
            <a:xfrm>
              <a:off x="1788" y="3339"/>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71725" name="Oval 71"/>
            <p:cNvSpPr>
              <a:spLocks noChangeArrowheads="1"/>
            </p:cNvSpPr>
            <p:nvPr/>
          </p:nvSpPr>
          <p:spPr bwMode="auto">
            <a:xfrm>
              <a:off x="1606" y="315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1726" name="AutoShape 72"/>
            <p:cNvCxnSpPr>
              <a:cxnSpLocks noChangeShapeType="1"/>
              <a:stCxn id="71740" idx="7"/>
              <a:endCxn id="71725" idx="3"/>
            </p:cNvCxnSpPr>
            <p:nvPr/>
          </p:nvCxnSpPr>
          <p:spPr bwMode="auto">
            <a:xfrm flipV="1">
              <a:off x="1579" y="3312"/>
              <a:ext cx="54" cy="54"/>
            </a:xfrm>
            <a:prstGeom prst="straightConnector1">
              <a:avLst/>
            </a:prstGeom>
            <a:noFill/>
            <a:ln w="9525">
              <a:solidFill>
                <a:schemeClr val="tx1"/>
              </a:solidFill>
              <a:round/>
              <a:headEnd/>
              <a:tailEnd/>
            </a:ln>
          </p:spPr>
        </p:cxnSp>
        <p:cxnSp>
          <p:nvCxnSpPr>
            <p:cNvPr id="71727" name="AutoShape 73"/>
            <p:cNvCxnSpPr>
              <a:cxnSpLocks noChangeShapeType="1"/>
              <a:stCxn id="71724" idx="1"/>
              <a:endCxn id="71725" idx="5"/>
            </p:cNvCxnSpPr>
            <p:nvPr/>
          </p:nvCxnSpPr>
          <p:spPr bwMode="auto">
            <a:xfrm flipH="1" flipV="1">
              <a:off x="1760" y="3312"/>
              <a:ext cx="55" cy="54"/>
            </a:xfrm>
            <a:prstGeom prst="straightConnector1">
              <a:avLst/>
            </a:prstGeom>
            <a:noFill/>
            <a:ln w="9525">
              <a:solidFill>
                <a:schemeClr val="tx1"/>
              </a:solidFill>
              <a:round/>
              <a:headEnd/>
              <a:tailEnd/>
            </a:ln>
          </p:spPr>
        </p:cxnSp>
        <p:sp>
          <p:nvSpPr>
            <p:cNvPr id="71728" name="Oval 74"/>
            <p:cNvSpPr>
              <a:spLocks noChangeArrowheads="1"/>
            </p:cNvSpPr>
            <p:nvPr/>
          </p:nvSpPr>
          <p:spPr bwMode="auto">
            <a:xfrm>
              <a:off x="2060" y="3339"/>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7</a:t>
              </a:r>
            </a:p>
          </p:txBody>
        </p:sp>
        <p:sp>
          <p:nvSpPr>
            <p:cNvPr id="71729" name="Oval 76"/>
            <p:cNvSpPr>
              <a:spLocks noChangeArrowheads="1"/>
            </p:cNvSpPr>
            <p:nvPr/>
          </p:nvSpPr>
          <p:spPr bwMode="auto">
            <a:xfrm>
              <a:off x="2241" y="315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1730" name="AutoShape 77"/>
            <p:cNvCxnSpPr>
              <a:cxnSpLocks noChangeShapeType="1"/>
              <a:stCxn id="71728" idx="7"/>
              <a:endCxn id="71729" idx="3"/>
            </p:cNvCxnSpPr>
            <p:nvPr/>
          </p:nvCxnSpPr>
          <p:spPr bwMode="auto">
            <a:xfrm flipV="1">
              <a:off x="2214" y="3312"/>
              <a:ext cx="54" cy="54"/>
            </a:xfrm>
            <a:prstGeom prst="straightConnector1">
              <a:avLst/>
            </a:prstGeom>
            <a:noFill/>
            <a:ln w="9525">
              <a:solidFill>
                <a:schemeClr val="tx1"/>
              </a:solidFill>
              <a:round/>
              <a:headEnd/>
              <a:tailEnd/>
            </a:ln>
          </p:spPr>
        </p:cxnSp>
        <p:cxnSp>
          <p:nvCxnSpPr>
            <p:cNvPr id="71731" name="AutoShape 78"/>
            <p:cNvCxnSpPr>
              <a:cxnSpLocks noChangeShapeType="1"/>
              <a:stCxn id="71744" idx="1"/>
              <a:endCxn id="71729" idx="5"/>
            </p:cNvCxnSpPr>
            <p:nvPr/>
          </p:nvCxnSpPr>
          <p:spPr bwMode="auto">
            <a:xfrm flipH="1" flipV="1">
              <a:off x="2395" y="3312"/>
              <a:ext cx="55" cy="54"/>
            </a:xfrm>
            <a:prstGeom prst="straightConnector1">
              <a:avLst/>
            </a:prstGeom>
            <a:noFill/>
            <a:ln w="9525">
              <a:solidFill>
                <a:schemeClr val="tx1"/>
              </a:solidFill>
              <a:round/>
              <a:headEnd/>
              <a:tailEnd/>
            </a:ln>
          </p:spPr>
        </p:cxnSp>
        <p:sp>
          <p:nvSpPr>
            <p:cNvPr id="71732" name="Oval 79"/>
            <p:cNvSpPr>
              <a:spLocks noChangeArrowheads="1"/>
            </p:cNvSpPr>
            <p:nvPr/>
          </p:nvSpPr>
          <p:spPr bwMode="auto">
            <a:xfrm>
              <a:off x="1924" y="2977"/>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71733" name="AutoShape 80"/>
            <p:cNvCxnSpPr>
              <a:cxnSpLocks noChangeShapeType="1"/>
              <a:stCxn id="71725" idx="7"/>
              <a:endCxn id="71732" idx="3"/>
            </p:cNvCxnSpPr>
            <p:nvPr/>
          </p:nvCxnSpPr>
          <p:spPr bwMode="auto">
            <a:xfrm flipV="1">
              <a:off x="1760" y="3131"/>
              <a:ext cx="191" cy="54"/>
            </a:xfrm>
            <a:prstGeom prst="straightConnector1">
              <a:avLst/>
            </a:prstGeom>
            <a:noFill/>
            <a:ln w="9525">
              <a:solidFill>
                <a:schemeClr val="tx1"/>
              </a:solidFill>
              <a:round/>
              <a:headEnd/>
              <a:tailEnd/>
            </a:ln>
          </p:spPr>
        </p:cxnSp>
        <p:cxnSp>
          <p:nvCxnSpPr>
            <p:cNvPr id="71734" name="AutoShape 81"/>
            <p:cNvCxnSpPr>
              <a:cxnSpLocks noChangeShapeType="1"/>
              <a:stCxn id="71729" idx="1"/>
              <a:endCxn id="71732" idx="5"/>
            </p:cNvCxnSpPr>
            <p:nvPr/>
          </p:nvCxnSpPr>
          <p:spPr bwMode="auto">
            <a:xfrm flipH="1" flipV="1">
              <a:off x="2078" y="3131"/>
              <a:ext cx="190" cy="54"/>
            </a:xfrm>
            <a:prstGeom prst="straightConnector1">
              <a:avLst/>
            </a:prstGeom>
            <a:noFill/>
            <a:ln w="9525">
              <a:solidFill>
                <a:schemeClr val="tx1"/>
              </a:solidFill>
              <a:round/>
              <a:headEnd/>
              <a:tailEnd/>
            </a:ln>
          </p:spPr>
        </p:cxnSp>
        <p:cxnSp>
          <p:nvCxnSpPr>
            <p:cNvPr id="71735" name="AutoShape 82"/>
            <p:cNvCxnSpPr>
              <a:cxnSpLocks noChangeShapeType="1"/>
              <a:stCxn id="71720" idx="7"/>
              <a:endCxn id="71723" idx="3"/>
            </p:cNvCxnSpPr>
            <p:nvPr/>
          </p:nvCxnSpPr>
          <p:spPr bwMode="auto">
            <a:xfrm flipV="1">
              <a:off x="948" y="2904"/>
              <a:ext cx="414" cy="100"/>
            </a:xfrm>
            <a:prstGeom prst="straightConnector1">
              <a:avLst/>
            </a:prstGeom>
            <a:noFill/>
            <a:ln w="9525">
              <a:solidFill>
                <a:schemeClr val="tx1"/>
              </a:solidFill>
              <a:round/>
              <a:headEnd/>
              <a:tailEnd/>
            </a:ln>
          </p:spPr>
        </p:cxnSp>
        <p:cxnSp>
          <p:nvCxnSpPr>
            <p:cNvPr id="71736" name="AutoShape 83"/>
            <p:cNvCxnSpPr>
              <a:cxnSpLocks noChangeShapeType="1"/>
              <a:stCxn id="71732" idx="1"/>
              <a:endCxn id="71723" idx="5"/>
            </p:cNvCxnSpPr>
            <p:nvPr/>
          </p:nvCxnSpPr>
          <p:spPr bwMode="auto">
            <a:xfrm flipH="1" flipV="1">
              <a:off x="1489" y="2904"/>
              <a:ext cx="462" cy="100"/>
            </a:xfrm>
            <a:prstGeom prst="straightConnector1">
              <a:avLst/>
            </a:prstGeom>
            <a:noFill/>
            <a:ln w="9525">
              <a:solidFill>
                <a:schemeClr val="tx1"/>
              </a:solidFill>
              <a:round/>
              <a:headEnd/>
              <a:tailEnd/>
            </a:ln>
          </p:spPr>
        </p:cxnSp>
        <p:sp>
          <p:nvSpPr>
            <p:cNvPr id="71737" name="Oval 85"/>
            <p:cNvSpPr>
              <a:spLocks noChangeArrowheads="1"/>
            </p:cNvSpPr>
            <p:nvPr/>
          </p:nvSpPr>
          <p:spPr bwMode="auto">
            <a:xfrm>
              <a:off x="700" y="3339"/>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sp>
          <p:nvSpPr>
            <p:cNvPr id="71738" name="Oval 86"/>
            <p:cNvSpPr>
              <a:spLocks noChangeArrowheads="1"/>
            </p:cNvSpPr>
            <p:nvPr/>
          </p:nvSpPr>
          <p:spPr bwMode="auto">
            <a:xfrm>
              <a:off x="519" y="3521"/>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4</a:t>
              </a:r>
            </a:p>
          </p:txBody>
        </p:sp>
        <p:sp>
          <p:nvSpPr>
            <p:cNvPr id="71739" name="Oval 87"/>
            <p:cNvSpPr>
              <a:spLocks noChangeArrowheads="1"/>
            </p:cNvSpPr>
            <p:nvPr/>
          </p:nvSpPr>
          <p:spPr bwMode="auto">
            <a:xfrm>
              <a:off x="882" y="3521"/>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5</a:t>
              </a:r>
            </a:p>
          </p:txBody>
        </p:sp>
        <p:sp>
          <p:nvSpPr>
            <p:cNvPr id="71740" name="Oval 89"/>
            <p:cNvSpPr>
              <a:spLocks noChangeArrowheads="1"/>
            </p:cNvSpPr>
            <p:nvPr/>
          </p:nvSpPr>
          <p:spPr bwMode="auto">
            <a:xfrm>
              <a:off x="1425" y="3339"/>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2</a:t>
              </a:r>
            </a:p>
          </p:txBody>
        </p:sp>
        <p:cxnSp>
          <p:nvCxnSpPr>
            <p:cNvPr id="71741" name="AutoShape 90"/>
            <p:cNvCxnSpPr>
              <a:cxnSpLocks noChangeShapeType="1"/>
              <a:stCxn id="71739" idx="1"/>
              <a:endCxn id="71737" idx="5"/>
            </p:cNvCxnSpPr>
            <p:nvPr/>
          </p:nvCxnSpPr>
          <p:spPr bwMode="auto">
            <a:xfrm flipH="1" flipV="1">
              <a:off x="854" y="3493"/>
              <a:ext cx="55" cy="55"/>
            </a:xfrm>
            <a:prstGeom prst="straightConnector1">
              <a:avLst/>
            </a:prstGeom>
            <a:noFill/>
            <a:ln w="9525">
              <a:solidFill>
                <a:schemeClr val="tx1"/>
              </a:solidFill>
              <a:round/>
              <a:headEnd/>
              <a:tailEnd/>
            </a:ln>
          </p:spPr>
        </p:cxnSp>
        <p:cxnSp>
          <p:nvCxnSpPr>
            <p:cNvPr id="71742" name="AutoShape 91"/>
            <p:cNvCxnSpPr>
              <a:cxnSpLocks noChangeShapeType="1"/>
              <a:stCxn id="71738" idx="7"/>
              <a:endCxn id="71737" idx="3"/>
            </p:cNvCxnSpPr>
            <p:nvPr/>
          </p:nvCxnSpPr>
          <p:spPr bwMode="auto">
            <a:xfrm flipV="1">
              <a:off x="673" y="3493"/>
              <a:ext cx="54" cy="55"/>
            </a:xfrm>
            <a:prstGeom prst="straightConnector1">
              <a:avLst/>
            </a:prstGeom>
            <a:noFill/>
            <a:ln w="9525">
              <a:solidFill>
                <a:schemeClr val="tx1"/>
              </a:solidFill>
              <a:round/>
              <a:headEnd/>
              <a:tailEnd/>
            </a:ln>
          </p:spPr>
        </p:cxnSp>
        <p:cxnSp>
          <p:nvCxnSpPr>
            <p:cNvPr id="71743" name="AutoShape 93"/>
            <p:cNvCxnSpPr>
              <a:cxnSpLocks noChangeShapeType="1"/>
              <a:stCxn id="71737" idx="1"/>
              <a:endCxn id="71717" idx="5"/>
            </p:cNvCxnSpPr>
            <p:nvPr/>
          </p:nvCxnSpPr>
          <p:spPr bwMode="auto">
            <a:xfrm flipH="1" flipV="1">
              <a:off x="675" y="3312"/>
              <a:ext cx="52" cy="54"/>
            </a:xfrm>
            <a:prstGeom prst="straightConnector1">
              <a:avLst/>
            </a:prstGeom>
            <a:noFill/>
            <a:ln w="9525">
              <a:solidFill>
                <a:schemeClr val="tx1"/>
              </a:solidFill>
              <a:round/>
              <a:headEnd/>
              <a:tailEnd/>
            </a:ln>
          </p:spPr>
        </p:cxnSp>
        <p:sp>
          <p:nvSpPr>
            <p:cNvPr id="71744" name="Oval 97"/>
            <p:cNvSpPr>
              <a:spLocks noChangeArrowheads="1"/>
            </p:cNvSpPr>
            <p:nvPr/>
          </p:nvSpPr>
          <p:spPr bwMode="auto">
            <a:xfrm>
              <a:off x="2423" y="3339"/>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sp>
          <p:nvSpPr>
            <p:cNvPr id="71745" name="Text Box 101"/>
            <p:cNvSpPr txBox="1">
              <a:spLocks noChangeArrowheads="1"/>
            </p:cNvSpPr>
            <p:nvPr/>
          </p:nvSpPr>
          <p:spPr bwMode="auto">
            <a:xfrm>
              <a:off x="361" y="3566"/>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2</a:t>
              </a:r>
            </a:p>
          </p:txBody>
        </p:sp>
        <p:sp>
          <p:nvSpPr>
            <p:cNvPr id="71746" name="Text Box 102"/>
            <p:cNvSpPr txBox="1">
              <a:spLocks noChangeArrowheads="1"/>
            </p:cNvSpPr>
            <p:nvPr/>
          </p:nvSpPr>
          <p:spPr bwMode="auto">
            <a:xfrm>
              <a:off x="1038" y="3615"/>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3</a:t>
              </a:r>
            </a:p>
          </p:txBody>
        </p:sp>
        <p:sp>
          <p:nvSpPr>
            <p:cNvPr id="71747" name="Text Box 103"/>
            <p:cNvSpPr txBox="1">
              <a:spLocks noChangeArrowheads="1"/>
            </p:cNvSpPr>
            <p:nvPr/>
          </p:nvSpPr>
          <p:spPr bwMode="auto">
            <a:xfrm>
              <a:off x="1111" y="3329"/>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4</a:t>
              </a:r>
            </a:p>
          </p:txBody>
        </p:sp>
        <p:sp>
          <p:nvSpPr>
            <p:cNvPr id="71748" name="Text Box 105"/>
            <p:cNvSpPr txBox="1">
              <a:spLocks noChangeArrowheads="1"/>
            </p:cNvSpPr>
            <p:nvPr/>
          </p:nvSpPr>
          <p:spPr bwMode="auto">
            <a:xfrm>
              <a:off x="1516" y="3472"/>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6</a:t>
              </a:r>
            </a:p>
          </p:txBody>
        </p:sp>
        <p:sp>
          <p:nvSpPr>
            <p:cNvPr id="71749" name="Text Box 106"/>
            <p:cNvSpPr txBox="1">
              <a:spLocks noChangeArrowheads="1"/>
            </p:cNvSpPr>
            <p:nvPr/>
          </p:nvSpPr>
          <p:spPr bwMode="auto">
            <a:xfrm>
              <a:off x="1882" y="3511"/>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7</a:t>
              </a:r>
            </a:p>
          </p:txBody>
        </p:sp>
        <p:sp>
          <p:nvSpPr>
            <p:cNvPr id="71750" name="Text Box 107"/>
            <p:cNvSpPr txBox="1">
              <a:spLocks noChangeArrowheads="1"/>
            </p:cNvSpPr>
            <p:nvPr/>
          </p:nvSpPr>
          <p:spPr bwMode="auto">
            <a:xfrm>
              <a:off x="2063" y="3490"/>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8</a:t>
              </a:r>
            </a:p>
          </p:txBody>
        </p:sp>
        <p:sp>
          <p:nvSpPr>
            <p:cNvPr id="71751" name="AutoShape 112"/>
            <p:cNvSpPr>
              <a:spLocks noChangeArrowheads="1"/>
            </p:cNvSpPr>
            <p:nvPr/>
          </p:nvSpPr>
          <p:spPr bwMode="auto">
            <a:xfrm rot="2700000">
              <a:off x="623" y="3381"/>
              <a:ext cx="507" cy="272"/>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sp>
          <p:nvSpPr>
            <p:cNvPr id="71752" name="AutoShape 113"/>
            <p:cNvSpPr>
              <a:spLocks noChangeArrowheads="1"/>
            </p:cNvSpPr>
            <p:nvPr/>
          </p:nvSpPr>
          <p:spPr bwMode="auto">
            <a:xfrm rot="2700000">
              <a:off x="1537" y="3206"/>
              <a:ext cx="507" cy="272"/>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sp>
          <p:nvSpPr>
            <p:cNvPr id="71753" name="Text Box 154"/>
            <p:cNvSpPr txBox="1">
              <a:spLocks noChangeArrowheads="1"/>
            </p:cNvSpPr>
            <p:nvPr/>
          </p:nvSpPr>
          <p:spPr bwMode="auto">
            <a:xfrm>
              <a:off x="1306" y="3494"/>
              <a:ext cx="280" cy="154"/>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(1,5)</a:t>
              </a:r>
            </a:p>
          </p:txBody>
        </p:sp>
        <p:sp>
          <p:nvSpPr>
            <p:cNvPr id="71754" name="Text Box 155"/>
            <p:cNvSpPr txBox="1">
              <a:spLocks noChangeArrowheads="1"/>
            </p:cNvSpPr>
            <p:nvPr/>
          </p:nvSpPr>
          <p:spPr bwMode="auto">
            <a:xfrm>
              <a:off x="2426" y="3497"/>
              <a:ext cx="280" cy="154"/>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a:t>
              </a:r>
            </a:p>
          </p:txBody>
        </p:sp>
        <p:sp>
          <p:nvSpPr>
            <p:cNvPr id="71755" name="Text Box 156"/>
            <p:cNvSpPr txBox="1">
              <a:spLocks noChangeArrowheads="1"/>
            </p:cNvSpPr>
            <p:nvPr/>
          </p:nvSpPr>
          <p:spPr bwMode="auto">
            <a:xfrm>
              <a:off x="825" y="3368"/>
              <a:ext cx="280" cy="154"/>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(3,0)</a:t>
              </a:r>
            </a:p>
          </p:txBody>
        </p:sp>
      </p:grpSp>
      <p:grpSp>
        <p:nvGrpSpPr>
          <p:cNvPr id="4" name="Group 161"/>
          <p:cNvGrpSpPr>
            <a:grpSpLocks/>
          </p:cNvGrpSpPr>
          <p:nvPr/>
        </p:nvGrpSpPr>
        <p:grpSpPr bwMode="auto">
          <a:xfrm>
            <a:off x="5441950" y="4437063"/>
            <a:ext cx="3179763" cy="1479550"/>
            <a:chOff x="3428" y="2795"/>
            <a:chExt cx="2003" cy="932"/>
          </a:xfrm>
        </p:grpSpPr>
        <p:sp>
          <p:nvSpPr>
            <p:cNvPr id="71688" name="Text Box 159"/>
            <p:cNvSpPr txBox="1">
              <a:spLocks noChangeArrowheads="1"/>
            </p:cNvSpPr>
            <p:nvPr/>
          </p:nvSpPr>
          <p:spPr bwMode="auto">
            <a:xfrm>
              <a:off x="4332" y="3367"/>
              <a:ext cx="324" cy="154"/>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(2,10)</a:t>
              </a:r>
            </a:p>
          </p:txBody>
        </p:sp>
        <p:sp>
          <p:nvSpPr>
            <p:cNvPr id="71689" name="Oval 114"/>
            <p:cNvSpPr>
              <a:spLocks noChangeArrowheads="1"/>
            </p:cNvSpPr>
            <p:nvPr/>
          </p:nvSpPr>
          <p:spPr bwMode="auto">
            <a:xfrm>
              <a:off x="3428" y="3384"/>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71690" name="Oval 115"/>
            <p:cNvSpPr>
              <a:spLocks noChangeArrowheads="1"/>
            </p:cNvSpPr>
            <p:nvPr/>
          </p:nvSpPr>
          <p:spPr bwMode="auto">
            <a:xfrm>
              <a:off x="3609" y="320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71691" name="AutoShape 116"/>
            <p:cNvCxnSpPr>
              <a:cxnSpLocks noChangeShapeType="1"/>
              <a:stCxn id="71689" idx="7"/>
              <a:endCxn id="71690" idx="3"/>
            </p:cNvCxnSpPr>
            <p:nvPr/>
          </p:nvCxnSpPr>
          <p:spPr bwMode="auto">
            <a:xfrm flipV="1">
              <a:off x="3582" y="3357"/>
              <a:ext cx="54" cy="54"/>
            </a:xfrm>
            <a:prstGeom prst="straightConnector1">
              <a:avLst/>
            </a:prstGeom>
            <a:noFill/>
            <a:ln w="9525">
              <a:solidFill>
                <a:schemeClr val="tx1"/>
              </a:solidFill>
              <a:round/>
              <a:headEnd/>
              <a:tailEnd/>
            </a:ln>
          </p:spPr>
        </p:cxnSp>
        <p:sp>
          <p:nvSpPr>
            <p:cNvPr id="71692" name="Oval 117"/>
            <p:cNvSpPr>
              <a:spLocks noChangeArrowheads="1"/>
            </p:cNvSpPr>
            <p:nvPr/>
          </p:nvSpPr>
          <p:spPr bwMode="auto">
            <a:xfrm>
              <a:off x="4060" y="320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3</a:t>
              </a:r>
            </a:p>
          </p:txBody>
        </p:sp>
        <p:sp>
          <p:nvSpPr>
            <p:cNvPr id="71693" name="Oval 118"/>
            <p:cNvSpPr>
              <a:spLocks noChangeArrowheads="1"/>
            </p:cNvSpPr>
            <p:nvPr/>
          </p:nvSpPr>
          <p:spPr bwMode="auto">
            <a:xfrm>
              <a:off x="3834" y="302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1694" name="AutoShape 119"/>
            <p:cNvCxnSpPr>
              <a:cxnSpLocks noChangeShapeType="1"/>
              <a:stCxn id="71690" idx="7"/>
              <a:endCxn id="71693" idx="3"/>
            </p:cNvCxnSpPr>
            <p:nvPr/>
          </p:nvCxnSpPr>
          <p:spPr bwMode="auto">
            <a:xfrm flipV="1">
              <a:off x="3763" y="3176"/>
              <a:ext cx="98" cy="54"/>
            </a:xfrm>
            <a:prstGeom prst="straightConnector1">
              <a:avLst/>
            </a:prstGeom>
            <a:noFill/>
            <a:ln w="9525">
              <a:solidFill>
                <a:schemeClr val="tx1"/>
              </a:solidFill>
              <a:round/>
              <a:headEnd/>
              <a:tailEnd/>
            </a:ln>
          </p:spPr>
        </p:cxnSp>
        <p:cxnSp>
          <p:nvCxnSpPr>
            <p:cNvPr id="71695" name="AutoShape 120"/>
            <p:cNvCxnSpPr>
              <a:cxnSpLocks noChangeShapeType="1"/>
              <a:stCxn id="71692" idx="1"/>
              <a:endCxn id="71693" idx="5"/>
            </p:cNvCxnSpPr>
            <p:nvPr/>
          </p:nvCxnSpPr>
          <p:spPr bwMode="auto">
            <a:xfrm flipH="1" flipV="1">
              <a:off x="3988" y="3176"/>
              <a:ext cx="99" cy="54"/>
            </a:xfrm>
            <a:prstGeom prst="straightConnector1">
              <a:avLst/>
            </a:prstGeom>
            <a:noFill/>
            <a:ln w="9525">
              <a:solidFill>
                <a:schemeClr val="tx1"/>
              </a:solidFill>
              <a:round/>
              <a:headEnd/>
              <a:tailEnd/>
            </a:ln>
          </p:spPr>
        </p:cxnSp>
        <p:sp>
          <p:nvSpPr>
            <p:cNvPr id="71696" name="Oval 121"/>
            <p:cNvSpPr>
              <a:spLocks noChangeArrowheads="1"/>
            </p:cNvSpPr>
            <p:nvPr/>
          </p:nvSpPr>
          <p:spPr bwMode="auto">
            <a:xfrm>
              <a:off x="4287" y="279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1697" name="Oval 123"/>
            <p:cNvSpPr>
              <a:spLocks noChangeArrowheads="1"/>
            </p:cNvSpPr>
            <p:nvPr/>
          </p:nvSpPr>
          <p:spPr bwMode="auto">
            <a:xfrm>
              <a:off x="4513" y="320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2</a:t>
              </a:r>
            </a:p>
          </p:txBody>
        </p:sp>
        <p:sp>
          <p:nvSpPr>
            <p:cNvPr id="71698" name="Oval 126"/>
            <p:cNvSpPr>
              <a:spLocks noChangeArrowheads="1"/>
            </p:cNvSpPr>
            <p:nvPr/>
          </p:nvSpPr>
          <p:spPr bwMode="auto">
            <a:xfrm>
              <a:off x="4784" y="3384"/>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7</a:t>
              </a:r>
            </a:p>
          </p:txBody>
        </p:sp>
        <p:sp>
          <p:nvSpPr>
            <p:cNvPr id="71699" name="Oval 127"/>
            <p:cNvSpPr>
              <a:spLocks noChangeArrowheads="1"/>
            </p:cNvSpPr>
            <p:nvPr/>
          </p:nvSpPr>
          <p:spPr bwMode="auto">
            <a:xfrm>
              <a:off x="4965" y="320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1700" name="AutoShape 128"/>
            <p:cNvCxnSpPr>
              <a:cxnSpLocks noChangeShapeType="1"/>
              <a:stCxn id="71698" idx="7"/>
              <a:endCxn id="71699" idx="3"/>
            </p:cNvCxnSpPr>
            <p:nvPr/>
          </p:nvCxnSpPr>
          <p:spPr bwMode="auto">
            <a:xfrm flipV="1">
              <a:off x="4938" y="3357"/>
              <a:ext cx="54" cy="54"/>
            </a:xfrm>
            <a:prstGeom prst="straightConnector1">
              <a:avLst/>
            </a:prstGeom>
            <a:noFill/>
            <a:ln w="9525">
              <a:solidFill>
                <a:schemeClr val="tx1"/>
              </a:solidFill>
              <a:round/>
              <a:headEnd/>
              <a:tailEnd/>
            </a:ln>
          </p:spPr>
        </p:cxnSp>
        <p:cxnSp>
          <p:nvCxnSpPr>
            <p:cNvPr id="71701" name="AutoShape 129"/>
            <p:cNvCxnSpPr>
              <a:cxnSpLocks noChangeShapeType="1"/>
              <a:stCxn id="71709" idx="1"/>
              <a:endCxn id="71699" idx="5"/>
            </p:cNvCxnSpPr>
            <p:nvPr/>
          </p:nvCxnSpPr>
          <p:spPr bwMode="auto">
            <a:xfrm flipH="1" flipV="1">
              <a:off x="5119" y="3357"/>
              <a:ext cx="55" cy="54"/>
            </a:xfrm>
            <a:prstGeom prst="straightConnector1">
              <a:avLst/>
            </a:prstGeom>
            <a:noFill/>
            <a:ln w="9525">
              <a:solidFill>
                <a:schemeClr val="tx1"/>
              </a:solidFill>
              <a:round/>
              <a:headEnd/>
              <a:tailEnd/>
            </a:ln>
          </p:spPr>
        </p:cxnSp>
        <p:sp>
          <p:nvSpPr>
            <p:cNvPr id="71702" name="Oval 130"/>
            <p:cNvSpPr>
              <a:spLocks noChangeArrowheads="1"/>
            </p:cNvSpPr>
            <p:nvPr/>
          </p:nvSpPr>
          <p:spPr bwMode="auto">
            <a:xfrm>
              <a:off x="4740" y="302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71703" name="AutoShape 131"/>
            <p:cNvCxnSpPr>
              <a:cxnSpLocks noChangeShapeType="1"/>
              <a:stCxn id="71697" idx="7"/>
              <a:endCxn id="71702" idx="3"/>
            </p:cNvCxnSpPr>
            <p:nvPr/>
          </p:nvCxnSpPr>
          <p:spPr bwMode="auto">
            <a:xfrm flipV="1">
              <a:off x="4667" y="3176"/>
              <a:ext cx="100" cy="54"/>
            </a:xfrm>
            <a:prstGeom prst="straightConnector1">
              <a:avLst/>
            </a:prstGeom>
            <a:noFill/>
            <a:ln w="9525">
              <a:solidFill>
                <a:schemeClr val="tx1"/>
              </a:solidFill>
              <a:round/>
              <a:headEnd/>
              <a:tailEnd/>
            </a:ln>
          </p:spPr>
        </p:cxnSp>
        <p:cxnSp>
          <p:nvCxnSpPr>
            <p:cNvPr id="71704" name="AutoShape 132"/>
            <p:cNvCxnSpPr>
              <a:cxnSpLocks noChangeShapeType="1"/>
              <a:stCxn id="71699" idx="1"/>
              <a:endCxn id="71702" idx="5"/>
            </p:cNvCxnSpPr>
            <p:nvPr/>
          </p:nvCxnSpPr>
          <p:spPr bwMode="auto">
            <a:xfrm flipH="1" flipV="1">
              <a:off x="4894" y="3176"/>
              <a:ext cx="98" cy="54"/>
            </a:xfrm>
            <a:prstGeom prst="straightConnector1">
              <a:avLst/>
            </a:prstGeom>
            <a:noFill/>
            <a:ln w="9525">
              <a:solidFill>
                <a:schemeClr val="tx1"/>
              </a:solidFill>
              <a:round/>
              <a:headEnd/>
              <a:tailEnd/>
            </a:ln>
          </p:spPr>
        </p:cxnSp>
        <p:cxnSp>
          <p:nvCxnSpPr>
            <p:cNvPr id="71705" name="AutoShape 133"/>
            <p:cNvCxnSpPr>
              <a:cxnSpLocks noChangeShapeType="1"/>
              <a:stCxn id="71693" idx="7"/>
              <a:endCxn id="71696" idx="3"/>
            </p:cNvCxnSpPr>
            <p:nvPr/>
          </p:nvCxnSpPr>
          <p:spPr bwMode="auto">
            <a:xfrm flipV="1">
              <a:off x="3988" y="2949"/>
              <a:ext cx="326" cy="100"/>
            </a:xfrm>
            <a:prstGeom prst="straightConnector1">
              <a:avLst/>
            </a:prstGeom>
            <a:noFill/>
            <a:ln w="9525">
              <a:solidFill>
                <a:schemeClr val="tx1"/>
              </a:solidFill>
              <a:round/>
              <a:headEnd/>
              <a:tailEnd/>
            </a:ln>
          </p:spPr>
        </p:cxnSp>
        <p:cxnSp>
          <p:nvCxnSpPr>
            <p:cNvPr id="71706" name="AutoShape 134"/>
            <p:cNvCxnSpPr>
              <a:cxnSpLocks noChangeShapeType="1"/>
              <a:stCxn id="71702" idx="1"/>
              <a:endCxn id="71696" idx="5"/>
            </p:cNvCxnSpPr>
            <p:nvPr/>
          </p:nvCxnSpPr>
          <p:spPr bwMode="auto">
            <a:xfrm flipH="1" flipV="1">
              <a:off x="4441" y="2949"/>
              <a:ext cx="326" cy="100"/>
            </a:xfrm>
            <a:prstGeom prst="straightConnector1">
              <a:avLst/>
            </a:prstGeom>
            <a:noFill/>
            <a:ln w="9525">
              <a:solidFill>
                <a:schemeClr val="tx1"/>
              </a:solidFill>
              <a:round/>
              <a:headEnd/>
              <a:tailEnd/>
            </a:ln>
          </p:spPr>
        </p:cxnSp>
        <p:sp>
          <p:nvSpPr>
            <p:cNvPr id="71707" name="Oval 135"/>
            <p:cNvSpPr>
              <a:spLocks noChangeArrowheads="1"/>
            </p:cNvSpPr>
            <p:nvPr/>
          </p:nvSpPr>
          <p:spPr bwMode="auto">
            <a:xfrm>
              <a:off x="3788" y="3384"/>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4</a:t>
              </a:r>
            </a:p>
          </p:txBody>
        </p:sp>
        <p:cxnSp>
          <p:nvCxnSpPr>
            <p:cNvPr id="71708" name="AutoShape 141"/>
            <p:cNvCxnSpPr>
              <a:cxnSpLocks noChangeShapeType="1"/>
              <a:stCxn id="71707" idx="1"/>
              <a:endCxn id="71690" idx="5"/>
            </p:cNvCxnSpPr>
            <p:nvPr/>
          </p:nvCxnSpPr>
          <p:spPr bwMode="auto">
            <a:xfrm flipH="1" flipV="1">
              <a:off x="3763" y="3357"/>
              <a:ext cx="52" cy="54"/>
            </a:xfrm>
            <a:prstGeom prst="straightConnector1">
              <a:avLst/>
            </a:prstGeom>
            <a:noFill/>
            <a:ln w="9525">
              <a:solidFill>
                <a:schemeClr val="tx1"/>
              </a:solidFill>
              <a:round/>
              <a:headEnd/>
              <a:tailEnd/>
            </a:ln>
          </p:spPr>
        </p:cxnSp>
        <p:sp>
          <p:nvSpPr>
            <p:cNvPr id="71709" name="Oval 142"/>
            <p:cNvSpPr>
              <a:spLocks noChangeArrowheads="1"/>
            </p:cNvSpPr>
            <p:nvPr/>
          </p:nvSpPr>
          <p:spPr bwMode="auto">
            <a:xfrm>
              <a:off x="5147" y="3384"/>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sp>
          <p:nvSpPr>
            <p:cNvPr id="71710" name="Text Box 143"/>
            <p:cNvSpPr txBox="1">
              <a:spLocks noChangeArrowheads="1"/>
            </p:cNvSpPr>
            <p:nvPr/>
          </p:nvSpPr>
          <p:spPr bwMode="auto">
            <a:xfrm>
              <a:off x="3903" y="3475"/>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2</a:t>
              </a:r>
            </a:p>
          </p:txBody>
        </p:sp>
        <p:sp>
          <p:nvSpPr>
            <p:cNvPr id="71711" name="Text Box 145"/>
            <p:cNvSpPr txBox="1">
              <a:spLocks noChangeArrowheads="1"/>
            </p:cNvSpPr>
            <p:nvPr/>
          </p:nvSpPr>
          <p:spPr bwMode="auto">
            <a:xfrm>
              <a:off x="4199" y="3294"/>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4</a:t>
              </a:r>
            </a:p>
          </p:txBody>
        </p:sp>
        <p:sp>
          <p:nvSpPr>
            <p:cNvPr id="71712" name="Text Box 146"/>
            <p:cNvSpPr txBox="1">
              <a:spLocks noChangeArrowheads="1"/>
            </p:cNvSpPr>
            <p:nvPr/>
          </p:nvSpPr>
          <p:spPr bwMode="auto">
            <a:xfrm>
              <a:off x="4593" y="3339"/>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6</a:t>
              </a:r>
            </a:p>
          </p:txBody>
        </p:sp>
        <p:sp>
          <p:nvSpPr>
            <p:cNvPr id="71713" name="Text Box 148"/>
            <p:cNvSpPr txBox="1">
              <a:spLocks noChangeArrowheads="1"/>
            </p:cNvSpPr>
            <p:nvPr/>
          </p:nvSpPr>
          <p:spPr bwMode="auto">
            <a:xfrm>
              <a:off x="4787" y="3535"/>
              <a:ext cx="178" cy="192"/>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8</a:t>
              </a:r>
            </a:p>
          </p:txBody>
        </p:sp>
        <p:sp>
          <p:nvSpPr>
            <p:cNvPr id="71714" name="Text Box 157"/>
            <p:cNvSpPr txBox="1">
              <a:spLocks noChangeArrowheads="1"/>
            </p:cNvSpPr>
            <p:nvPr/>
          </p:nvSpPr>
          <p:spPr bwMode="auto">
            <a:xfrm>
              <a:off x="5151" y="3542"/>
              <a:ext cx="280" cy="154"/>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a:t>
              </a:r>
            </a:p>
          </p:txBody>
        </p:sp>
        <p:sp>
          <p:nvSpPr>
            <p:cNvPr id="71715" name="Text Box 158"/>
            <p:cNvSpPr txBox="1">
              <a:spLocks noChangeArrowheads="1"/>
            </p:cNvSpPr>
            <p:nvPr/>
          </p:nvSpPr>
          <p:spPr bwMode="auto">
            <a:xfrm>
              <a:off x="3651" y="3542"/>
              <a:ext cx="324" cy="154"/>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(3,15)</a:t>
              </a:r>
            </a:p>
          </p:txBody>
        </p:sp>
      </p:gr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piè di pagina 3"/>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73731" name="Rectangle 5"/>
          <p:cNvSpPr>
            <a:spLocks noGrp="1" noChangeArrowheads="1"/>
          </p:cNvSpPr>
          <p:nvPr>
            <p:ph type="title"/>
          </p:nvPr>
        </p:nvSpPr>
        <p:spPr/>
        <p:txBody>
          <a:bodyPr/>
          <a:lstStyle/>
          <a:p>
            <a:r>
              <a:rPr lang="it-IT" sz="4000">
                <a:solidFill>
                  <a:srgbClr val="1E1D5A"/>
                </a:solidFill>
                <a:cs typeface="ＭＳ Ｐゴシック" pitchFamily="-1" charset="-128"/>
              </a:rPr>
              <a:t>Esempio di calcolo d’espressione</a:t>
            </a:r>
          </a:p>
        </p:txBody>
      </p:sp>
      <p:sp>
        <p:nvSpPr>
          <p:cNvPr id="73732" name="Text Box 7"/>
          <p:cNvSpPr txBox="1">
            <a:spLocks noChangeArrowheads="1"/>
          </p:cNvSpPr>
          <p:nvPr/>
        </p:nvSpPr>
        <p:spPr bwMode="auto">
          <a:xfrm>
            <a:off x="2262188" y="2320925"/>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(2,10)</a:t>
            </a:r>
          </a:p>
        </p:txBody>
      </p:sp>
      <p:sp>
        <p:nvSpPr>
          <p:cNvPr id="73733" name="Oval 8"/>
          <p:cNvSpPr>
            <a:spLocks noChangeArrowheads="1"/>
          </p:cNvSpPr>
          <p:nvPr/>
        </p:nvSpPr>
        <p:spPr bwMode="auto">
          <a:xfrm>
            <a:off x="827088" y="2347913"/>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73734" name="Oval 9"/>
          <p:cNvSpPr>
            <a:spLocks noChangeArrowheads="1"/>
          </p:cNvSpPr>
          <p:nvPr/>
        </p:nvSpPr>
        <p:spPr bwMode="auto">
          <a:xfrm>
            <a:off x="1114425" y="2060575"/>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73735" name="AutoShape 10"/>
          <p:cNvCxnSpPr>
            <a:cxnSpLocks noChangeShapeType="1"/>
            <a:stCxn id="73733" idx="7"/>
            <a:endCxn id="73734" idx="3"/>
          </p:cNvCxnSpPr>
          <p:nvPr/>
        </p:nvCxnSpPr>
        <p:spPr bwMode="auto">
          <a:xfrm flipV="1">
            <a:off x="1071563" y="2305050"/>
            <a:ext cx="85725" cy="85725"/>
          </a:xfrm>
          <a:prstGeom prst="straightConnector1">
            <a:avLst/>
          </a:prstGeom>
          <a:noFill/>
          <a:ln w="9525">
            <a:solidFill>
              <a:schemeClr val="tx1"/>
            </a:solidFill>
            <a:round/>
            <a:headEnd/>
            <a:tailEnd/>
          </a:ln>
        </p:spPr>
      </p:cxnSp>
      <p:sp>
        <p:nvSpPr>
          <p:cNvPr id="73736" name="Oval 11"/>
          <p:cNvSpPr>
            <a:spLocks noChangeArrowheads="1"/>
          </p:cNvSpPr>
          <p:nvPr/>
        </p:nvSpPr>
        <p:spPr bwMode="auto">
          <a:xfrm>
            <a:off x="1830388" y="2060575"/>
            <a:ext cx="287337"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3</a:t>
            </a:r>
          </a:p>
        </p:txBody>
      </p:sp>
      <p:sp>
        <p:nvSpPr>
          <p:cNvPr id="73737" name="Oval 12"/>
          <p:cNvSpPr>
            <a:spLocks noChangeArrowheads="1"/>
          </p:cNvSpPr>
          <p:nvPr/>
        </p:nvSpPr>
        <p:spPr bwMode="auto">
          <a:xfrm>
            <a:off x="1471613" y="1773238"/>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3738" name="AutoShape 13"/>
          <p:cNvCxnSpPr>
            <a:cxnSpLocks noChangeShapeType="1"/>
            <a:stCxn id="73734" idx="7"/>
            <a:endCxn id="73737" idx="3"/>
          </p:cNvCxnSpPr>
          <p:nvPr/>
        </p:nvCxnSpPr>
        <p:spPr bwMode="auto">
          <a:xfrm flipV="1">
            <a:off x="1358900" y="2017713"/>
            <a:ext cx="155575" cy="85725"/>
          </a:xfrm>
          <a:prstGeom prst="straightConnector1">
            <a:avLst/>
          </a:prstGeom>
          <a:noFill/>
          <a:ln w="9525">
            <a:solidFill>
              <a:schemeClr val="tx1"/>
            </a:solidFill>
            <a:round/>
            <a:headEnd/>
            <a:tailEnd/>
          </a:ln>
        </p:spPr>
      </p:cxnSp>
      <p:cxnSp>
        <p:nvCxnSpPr>
          <p:cNvPr id="73739" name="AutoShape 14"/>
          <p:cNvCxnSpPr>
            <a:cxnSpLocks noChangeShapeType="1"/>
            <a:stCxn id="73736" idx="1"/>
            <a:endCxn id="73737" idx="5"/>
          </p:cNvCxnSpPr>
          <p:nvPr/>
        </p:nvCxnSpPr>
        <p:spPr bwMode="auto">
          <a:xfrm flipH="1" flipV="1">
            <a:off x="1716088" y="2017713"/>
            <a:ext cx="157162" cy="85725"/>
          </a:xfrm>
          <a:prstGeom prst="straightConnector1">
            <a:avLst/>
          </a:prstGeom>
          <a:noFill/>
          <a:ln w="9525">
            <a:solidFill>
              <a:schemeClr val="tx1"/>
            </a:solidFill>
            <a:round/>
            <a:headEnd/>
            <a:tailEnd/>
          </a:ln>
        </p:spPr>
      </p:cxnSp>
      <p:sp>
        <p:nvSpPr>
          <p:cNvPr id="73740" name="Oval 15"/>
          <p:cNvSpPr>
            <a:spLocks noChangeArrowheads="1"/>
          </p:cNvSpPr>
          <p:nvPr/>
        </p:nvSpPr>
        <p:spPr bwMode="auto">
          <a:xfrm>
            <a:off x="2190750" y="1412875"/>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3741" name="Oval 16"/>
          <p:cNvSpPr>
            <a:spLocks noChangeArrowheads="1"/>
          </p:cNvSpPr>
          <p:nvPr/>
        </p:nvSpPr>
        <p:spPr bwMode="auto">
          <a:xfrm>
            <a:off x="2549525" y="2060575"/>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2</a:t>
            </a:r>
          </a:p>
        </p:txBody>
      </p:sp>
      <p:sp>
        <p:nvSpPr>
          <p:cNvPr id="73742" name="Oval 17"/>
          <p:cNvSpPr>
            <a:spLocks noChangeArrowheads="1"/>
          </p:cNvSpPr>
          <p:nvPr/>
        </p:nvSpPr>
        <p:spPr bwMode="auto">
          <a:xfrm>
            <a:off x="2979738" y="2347913"/>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7</a:t>
            </a:r>
          </a:p>
        </p:txBody>
      </p:sp>
      <p:sp>
        <p:nvSpPr>
          <p:cNvPr id="73743" name="Oval 18"/>
          <p:cNvSpPr>
            <a:spLocks noChangeArrowheads="1"/>
          </p:cNvSpPr>
          <p:nvPr/>
        </p:nvSpPr>
        <p:spPr bwMode="auto">
          <a:xfrm>
            <a:off x="3267075" y="2060575"/>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3744" name="AutoShape 19"/>
          <p:cNvCxnSpPr>
            <a:cxnSpLocks noChangeShapeType="1"/>
            <a:stCxn id="73742" idx="7"/>
            <a:endCxn id="73743" idx="3"/>
          </p:cNvCxnSpPr>
          <p:nvPr/>
        </p:nvCxnSpPr>
        <p:spPr bwMode="auto">
          <a:xfrm flipV="1">
            <a:off x="3224213" y="2305050"/>
            <a:ext cx="85725" cy="85725"/>
          </a:xfrm>
          <a:prstGeom prst="straightConnector1">
            <a:avLst/>
          </a:prstGeom>
          <a:noFill/>
          <a:ln w="9525">
            <a:solidFill>
              <a:schemeClr val="tx1"/>
            </a:solidFill>
            <a:round/>
            <a:headEnd/>
            <a:tailEnd/>
          </a:ln>
        </p:spPr>
      </p:cxnSp>
      <p:cxnSp>
        <p:nvCxnSpPr>
          <p:cNvPr id="73745" name="AutoShape 20"/>
          <p:cNvCxnSpPr>
            <a:cxnSpLocks noChangeShapeType="1"/>
            <a:stCxn id="73753" idx="1"/>
            <a:endCxn id="73743" idx="5"/>
          </p:cNvCxnSpPr>
          <p:nvPr/>
        </p:nvCxnSpPr>
        <p:spPr bwMode="auto">
          <a:xfrm flipH="1" flipV="1">
            <a:off x="3511550" y="2305050"/>
            <a:ext cx="87313" cy="85725"/>
          </a:xfrm>
          <a:prstGeom prst="straightConnector1">
            <a:avLst/>
          </a:prstGeom>
          <a:noFill/>
          <a:ln w="9525">
            <a:solidFill>
              <a:schemeClr val="tx1"/>
            </a:solidFill>
            <a:round/>
            <a:headEnd/>
            <a:tailEnd/>
          </a:ln>
        </p:spPr>
      </p:cxnSp>
      <p:sp>
        <p:nvSpPr>
          <p:cNvPr id="73746" name="Oval 21"/>
          <p:cNvSpPr>
            <a:spLocks noChangeArrowheads="1"/>
          </p:cNvSpPr>
          <p:nvPr/>
        </p:nvSpPr>
        <p:spPr bwMode="auto">
          <a:xfrm>
            <a:off x="2909888" y="1773238"/>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73747" name="AutoShape 22"/>
          <p:cNvCxnSpPr>
            <a:cxnSpLocks noChangeShapeType="1"/>
            <a:stCxn id="73741" idx="7"/>
            <a:endCxn id="73746" idx="3"/>
          </p:cNvCxnSpPr>
          <p:nvPr/>
        </p:nvCxnSpPr>
        <p:spPr bwMode="auto">
          <a:xfrm flipV="1">
            <a:off x="2794000" y="2017713"/>
            <a:ext cx="158750" cy="85725"/>
          </a:xfrm>
          <a:prstGeom prst="straightConnector1">
            <a:avLst/>
          </a:prstGeom>
          <a:noFill/>
          <a:ln w="9525">
            <a:solidFill>
              <a:schemeClr val="tx1"/>
            </a:solidFill>
            <a:round/>
            <a:headEnd/>
            <a:tailEnd/>
          </a:ln>
        </p:spPr>
      </p:cxnSp>
      <p:cxnSp>
        <p:nvCxnSpPr>
          <p:cNvPr id="73748" name="AutoShape 23"/>
          <p:cNvCxnSpPr>
            <a:cxnSpLocks noChangeShapeType="1"/>
            <a:stCxn id="73743" idx="1"/>
            <a:endCxn id="73746" idx="5"/>
          </p:cNvCxnSpPr>
          <p:nvPr/>
        </p:nvCxnSpPr>
        <p:spPr bwMode="auto">
          <a:xfrm flipH="1" flipV="1">
            <a:off x="3154363" y="2017713"/>
            <a:ext cx="155575" cy="85725"/>
          </a:xfrm>
          <a:prstGeom prst="straightConnector1">
            <a:avLst/>
          </a:prstGeom>
          <a:noFill/>
          <a:ln w="9525">
            <a:solidFill>
              <a:schemeClr val="tx1"/>
            </a:solidFill>
            <a:round/>
            <a:headEnd/>
            <a:tailEnd/>
          </a:ln>
        </p:spPr>
      </p:cxnSp>
      <p:cxnSp>
        <p:nvCxnSpPr>
          <p:cNvPr id="73749" name="AutoShape 24"/>
          <p:cNvCxnSpPr>
            <a:cxnSpLocks noChangeShapeType="1"/>
            <a:stCxn id="73737" idx="7"/>
            <a:endCxn id="73740" idx="3"/>
          </p:cNvCxnSpPr>
          <p:nvPr/>
        </p:nvCxnSpPr>
        <p:spPr bwMode="auto">
          <a:xfrm flipV="1">
            <a:off x="1716088" y="1657350"/>
            <a:ext cx="517525" cy="158750"/>
          </a:xfrm>
          <a:prstGeom prst="straightConnector1">
            <a:avLst/>
          </a:prstGeom>
          <a:noFill/>
          <a:ln w="9525">
            <a:solidFill>
              <a:schemeClr val="tx1"/>
            </a:solidFill>
            <a:round/>
            <a:headEnd/>
            <a:tailEnd/>
          </a:ln>
        </p:spPr>
      </p:cxnSp>
      <p:cxnSp>
        <p:nvCxnSpPr>
          <p:cNvPr id="73750" name="AutoShape 25"/>
          <p:cNvCxnSpPr>
            <a:cxnSpLocks noChangeShapeType="1"/>
            <a:stCxn id="73746" idx="1"/>
            <a:endCxn id="73740" idx="5"/>
          </p:cNvCxnSpPr>
          <p:nvPr/>
        </p:nvCxnSpPr>
        <p:spPr bwMode="auto">
          <a:xfrm flipH="1" flipV="1">
            <a:off x="2435225" y="1657350"/>
            <a:ext cx="517525" cy="158750"/>
          </a:xfrm>
          <a:prstGeom prst="straightConnector1">
            <a:avLst/>
          </a:prstGeom>
          <a:noFill/>
          <a:ln w="9525">
            <a:solidFill>
              <a:schemeClr val="tx1"/>
            </a:solidFill>
            <a:round/>
            <a:headEnd/>
            <a:tailEnd/>
          </a:ln>
        </p:spPr>
      </p:cxnSp>
      <p:sp>
        <p:nvSpPr>
          <p:cNvPr id="73751" name="Oval 26"/>
          <p:cNvSpPr>
            <a:spLocks noChangeArrowheads="1"/>
          </p:cNvSpPr>
          <p:nvPr/>
        </p:nvSpPr>
        <p:spPr bwMode="auto">
          <a:xfrm>
            <a:off x="1398588" y="2347913"/>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4</a:t>
            </a:r>
          </a:p>
        </p:txBody>
      </p:sp>
      <p:cxnSp>
        <p:nvCxnSpPr>
          <p:cNvPr id="73752" name="AutoShape 27"/>
          <p:cNvCxnSpPr>
            <a:cxnSpLocks noChangeShapeType="1"/>
            <a:stCxn id="73751" idx="1"/>
            <a:endCxn id="73734" idx="5"/>
          </p:cNvCxnSpPr>
          <p:nvPr/>
        </p:nvCxnSpPr>
        <p:spPr bwMode="auto">
          <a:xfrm flipH="1" flipV="1">
            <a:off x="1358900" y="2305050"/>
            <a:ext cx="82550" cy="85725"/>
          </a:xfrm>
          <a:prstGeom prst="straightConnector1">
            <a:avLst/>
          </a:prstGeom>
          <a:noFill/>
          <a:ln w="9525">
            <a:solidFill>
              <a:schemeClr val="tx1"/>
            </a:solidFill>
            <a:round/>
            <a:headEnd/>
            <a:tailEnd/>
          </a:ln>
        </p:spPr>
      </p:cxnSp>
      <p:sp>
        <p:nvSpPr>
          <p:cNvPr id="73753" name="Oval 28"/>
          <p:cNvSpPr>
            <a:spLocks noChangeArrowheads="1"/>
          </p:cNvSpPr>
          <p:nvPr/>
        </p:nvSpPr>
        <p:spPr bwMode="auto">
          <a:xfrm>
            <a:off x="3556000" y="2347913"/>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sp>
        <p:nvSpPr>
          <p:cNvPr id="73754" name="Text Box 29"/>
          <p:cNvSpPr txBox="1">
            <a:spLocks noChangeArrowheads="1"/>
          </p:cNvSpPr>
          <p:nvPr/>
        </p:nvSpPr>
        <p:spPr bwMode="auto">
          <a:xfrm>
            <a:off x="1581150" y="2492375"/>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1</a:t>
            </a:r>
          </a:p>
        </p:txBody>
      </p:sp>
      <p:sp>
        <p:nvSpPr>
          <p:cNvPr id="73755" name="Text Box 30"/>
          <p:cNvSpPr txBox="1">
            <a:spLocks noChangeArrowheads="1"/>
          </p:cNvSpPr>
          <p:nvPr/>
        </p:nvSpPr>
        <p:spPr bwMode="auto">
          <a:xfrm>
            <a:off x="2051050" y="2205038"/>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2</a:t>
            </a:r>
          </a:p>
        </p:txBody>
      </p:sp>
      <p:sp>
        <p:nvSpPr>
          <p:cNvPr id="73756" name="Text Box 31"/>
          <p:cNvSpPr txBox="1">
            <a:spLocks noChangeArrowheads="1"/>
          </p:cNvSpPr>
          <p:nvPr/>
        </p:nvSpPr>
        <p:spPr bwMode="auto">
          <a:xfrm>
            <a:off x="2676525" y="2276475"/>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3</a:t>
            </a:r>
          </a:p>
        </p:txBody>
      </p:sp>
      <p:sp>
        <p:nvSpPr>
          <p:cNvPr id="73757" name="Text Box 32"/>
          <p:cNvSpPr txBox="1">
            <a:spLocks noChangeArrowheads="1"/>
          </p:cNvSpPr>
          <p:nvPr/>
        </p:nvSpPr>
        <p:spPr bwMode="auto">
          <a:xfrm>
            <a:off x="2984500" y="2587625"/>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4</a:t>
            </a:r>
          </a:p>
        </p:txBody>
      </p:sp>
      <p:sp>
        <p:nvSpPr>
          <p:cNvPr id="73758" name="Text Box 33"/>
          <p:cNvSpPr txBox="1">
            <a:spLocks noChangeArrowheads="1"/>
          </p:cNvSpPr>
          <p:nvPr/>
        </p:nvSpPr>
        <p:spPr bwMode="auto">
          <a:xfrm>
            <a:off x="3562350" y="2598738"/>
            <a:ext cx="44450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a:t>
            </a:r>
          </a:p>
        </p:txBody>
      </p:sp>
      <p:sp>
        <p:nvSpPr>
          <p:cNvPr id="73759" name="Text Box 34"/>
          <p:cNvSpPr txBox="1">
            <a:spLocks noChangeArrowheads="1"/>
          </p:cNvSpPr>
          <p:nvPr/>
        </p:nvSpPr>
        <p:spPr bwMode="auto">
          <a:xfrm>
            <a:off x="1181100" y="2598738"/>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(3,15)</a:t>
            </a:r>
          </a:p>
        </p:txBody>
      </p:sp>
      <p:sp>
        <p:nvSpPr>
          <p:cNvPr id="73760" name="AutoShape 89"/>
          <p:cNvSpPr>
            <a:spLocks noChangeArrowheads="1"/>
          </p:cNvSpPr>
          <p:nvPr/>
        </p:nvSpPr>
        <p:spPr bwMode="auto">
          <a:xfrm rot="-2168468">
            <a:off x="2430463" y="1824038"/>
            <a:ext cx="892175" cy="455612"/>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sp>
        <p:nvSpPr>
          <p:cNvPr id="73761" name="Oval 91"/>
          <p:cNvSpPr>
            <a:spLocks noChangeArrowheads="1"/>
          </p:cNvSpPr>
          <p:nvPr/>
        </p:nvSpPr>
        <p:spPr bwMode="auto">
          <a:xfrm>
            <a:off x="5076825" y="2347913"/>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73762" name="Oval 92"/>
          <p:cNvSpPr>
            <a:spLocks noChangeArrowheads="1"/>
          </p:cNvSpPr>
          <p:nvPr/>
        </p:nvSpPr>
        <p:spPr bwMode="auto">
          <a:xfrm>
            <a:off x="5364163" y="2060575"/>
            <a:ext cx="287337"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73763" name="AutoShape 93"/>
          <p:cNvCxnSpPr>
            <a:cxnSpLocks noChangeShapeType="1"/>
            <a:stCxn id="73761" idx="7"/>
            <a:endCxn id="73762" idx="3"/>
          </p:cNvCxnSpPr>
          <p:nvPr/>
        </p:nvCxnSpPr>
        <p:spPr bwMode="auto">
          <a:xfrm flipV="1">
            <a:off x="5321300" y="2305050"/>
            <a:ext cx="85725" cy="85725"/>
          </a:xfrm>
          <a:prstGeom prst="straightConnector1">
            <a:avLst/>
          </a:prstGeom>
          <a:noFill/>
          <a:ln w="9525">
            <a:solidFill>
              <a:schemeClr val="tx1"/>
            </a:solidFill>
            <a:round/>
            <a:headEnd/>
            <a:tailEnd/>
          </a:ln>
        </p:spPr>
      </p:cxnSp>
      <p:sp>
        <p:nvSpPr>
          <p:cNvPr id="73764" name="Oval 94"/>
          <p:cNvSpPr>
            <a:spLocks noChangeArrowheads="1"/>
          </p:cNvSpPr>
          <p:nvPr/>
        </p:nvSpPr>
        <p:spPr bwMode="auto">
          <a:xfrm>
            <a:off x="6080125" y="2060575"/>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3</a:t>
            </a:r>
          </a:p>
        </p:txBody>
      </p:sp>
      <p:sp>
        <p:nvSpPr>
          <p:cNvPr id="73765" name="Oval 95"/>
          <p:cNvSpPr>
            <a:spLocks noChangeArrowheads="1"/>
          </p:cNvSpPr>
          <p:nvPr/>
        </p:nvSpPr>
        <p:spPr bwMode="auto">
          <a:xfrm>
            <a:off x="5721350" y="1773238"/>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3766" name="AutoShape 96"/>
          <p:cNvCxnSpPr>
            <a:cxnSpLocks noChangeShapeType="1"/>
            <a:stCxn id="73762" idx="7"/>
            <a:endCxn id="73765" idx="3"/>
          </p:cNvCxnSpPr>
          <p:nvPr/>
        </p:nvCxnSpPr>
        <p:spPr bwMode="auto">
          <a:xfrm flipV="1">
            <a:off x="5608638" y="2017713"/>
            <a:ext cx="155575" cy="85725"/>
          </a:xfrm>
          <a:prstGeom prst="straightConnector1">
            <a:avLst/>
          </a:prstGeom>
          <a:noFill/>
          <a:ln w="9525">
            <a:solidFill>
              <a:schemeClr val="tx1"/>
            </a:solidFill>
            <a:round/>
            <a:headEnd/>
            <a:tailEnd/>
          </a:ln>
        </p:spPr>
      </p:cxnSp>
      <p:cxnSp>
        <p:nvCxnSpPr>
          <p:cNvPr id="73767" name="AutoShape 97"/>
          <p:cNvCxnSpPr>
            <a:cxnSpLocks noChangeShapeType="1"/>
            <a:stCxn id="73764" idx="1"/>
            <a:endCxn id="73765" idx="5"/>
          </p:cNvCxnSpPr>
          <p:nvPr/>
        </p:nvCxnSpPr>
        <p:spPr bwMode="auto">
          <a:xfrm flipH="1" flipV="1">
            <a:off x="5965825" y="2017713"/>
            <a:ext cx="157163" cy="85725"/>
          </a:xfrm>
          <a:prstGeom prst="straightConnector1">
            <a:avLst/>
          </a:prstGeom>
          <a:noFill/>
          <a:ln w="9525">
            <a:solidFill>
              <a:schemeClr val="tx1"/>
            </a:solidFill>
            <a:round/>
            <a:headEnd/>
            <a:tailEnd/>
          </a:ln>
        </p:spPr>
      </p:cxnSp>
      <p:sp>
        <p:nvSpPr>
          <p:cNvPr id="73768" name="Oval 98"/>
          <p:cNvSpPr>
            <a:spLocks noChangeArrowheads="1"/>
          </p:cNvSpPr>
          <p:nvPr/>
        </p:nvSpPr>
        <p:spPr bwMode="auto">
          <a:xfrm>
            <a:off x="6440488" y="1412875"/>
            <a:ext cx="287337"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3769" name="Oval 100"/>
          <p:cNvSpPr>
            <a:spLocks noChangeArrowheads="1"/>
          </p:cNvSpPr>
          <p:nvPr/>
        </p:nvSpPr>
        <p:spPr bwMode="auto">
          <a:xfrm>
            <a:off x="6858000" y="2060575"/>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7</a:t>
            </a:r>
          </a:p>
        </p:txBody>
      </p:sp>
      <p:sp>
        <p:nvSpPr>
          <p:cNvPr id="73770" name="Oval 101"/>
          <p:cNvSpPr>
            <a:spLocks noChangeArrowheads="1"/>
          </p:cNvSpPr>
          <p:nvPr/>
        </p:nvSpPr>
        <p:spPr bwMode="auto">
          <a:xfrm>
            <a:off x="7145338" y="1773238"/>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3771" name="AutoShape 102"/>
          <p:cNvCxnSpPr>
            <a:cxnSpLocks noChangeShapeType="1"/>
            <a:stCxn id="73769" idx="7"/>
            <a:endCxn id="73770" idx="3"/>
          </p:cNvCxnSpPr>
          <p:nvPr/>
        </p:nvCxnSpPr>
        <p:spPr bwMode="auto">
          <a:xfrm flipV="1">
            <a:off x="7102475" y="2017713"/>
            <a:ext cx="85725" cy="85725"/>
          </a:xfrm>
          <a:prstGeom prst="straightConnector1">
            <a:avLst/>
          </a:prstGeom>
          <a:noFill/>
          <a:ln w="9525">
            <a:solidFill>
              <a:schemeClr val="tx1"/>
            </a:solidFill>
            <a:round/>
            <a:headEnd/>
            <a:tailEnd/>
          </a:ln>
        </p:spPr>
      </p:cxnSp>
      <p:cxnSp>
        <p:nvCxnSpPr>
          <p:cNvPr id="73772" name="AutoShape 103"/>
          <p:cNvCxnSpPr>
            <a:cxnSpLocks noChangeShapeType="1"/>
            <a:stCxn id="73777" idx="1"/>
            <a:endCxn id="73770" idx="5"/>
          </p:cNvCxnSpPr>
          <p:nvPr/>
        </p:nvCxnSpPr>
        <p:spPr bwMode="auto">
          <a:xfrm flipH="1" flipV="1">
            <a:off x="7389813" y="2017713"/>
            <a:ext cx="87312" cy="85725"/>
          </a:xfrm>
          <a:prstGeom prst="straightConnector1">
            <a:avLst/>
          </a:prstGeom>
          <a:noFill/>
          <a:ln w="9525">
            <a:solidFill>
              <a:schemeClr val="tx1"/>
            </a:solidFill>
            <a:round/>
            <a:headEnd/>
            <a:tailEnd/>
          </a:ln>
        </p:spPr>
      </p:cxnSp>
      <p:cxnSp>
        <p:nvCxnSpPr>
          <p:cNvPr id="73773" name="AutoShape 107"/>
          <p:cNvCxnSpPr>
            <a:cxnSpLocks noChangeShapeType="1"/>
            <a:stCxn id="73765" idx="7"/>
            <a:endCxn id="73768" idx="3"/>
          </p:cNvCxnSpPr>
          <p:nvPr/>
        </p:nvCxnSpPr>
        <p:spPr bwMode="auto">
          <a:xfrm flipV="1">
            <a:off x="5965825" y="1657350"/>
            <a:ext cx="517525" cy="158750"/>
          </a:xfrm>
          <a:prstGeom prst="straightConnector1">
            <a:avLst/>
          </a:prstGeom>
          <a:noFill/>
          <a:ln w="9525">
            <a:solidFill>
              <a:schemeClr val="tx1"/>
            </a:solidFill>
            <a:round/>
            <a:headEnd/>
            <a:tailEnd/>
          </a:ln>
        </p:spPr>
      </p:cxnSp>
      <p:cxnSp>
        <p:nvCxnSpPr>
          <p:cNvPr id="73774" name="AutoShape 108"/>
          <p:cNvCxnSpPr>
            <a:cxnSpLocks noChangeShapeType="1"/>
            <a:stCxn id="73770" idx="1"/>
            <a:endCxn id="73768" idx="5"/>
          </p:cNvCxnSpPr>
          <p:nvPr/>
        </p:nvCxnSpPr>
        <p:spPr bwMode="auto">
          <a:xfrm flipH="1" flipV="1">
            <a:off x="6684963" y="1657350"/>
            <a:ext cx="503237" cy="158750"/>
          </a:xfrm>
          <a:prstGeom prst="straightConnector1">
            <a:avLst/>
          </a:prstGeom>
          <a:noFill/>
          <a:ln w="9525">
            <a:solidFill>
              <a:schemeClr val="tx1"/>
            </a:solidFill>
            <a:round/>
            <a:headEnd/>
            <a:tailEnd/>
          </a:ln>
        </p:spPr>
      </p:cxnSp>
      <p:sp>
        <p:nvSpPr>
          <p:cNvPr id="73775" name="Oval 109"/>
          <p:cNvSpPr>
            <a:spLocks noChangeArrowheads="1"/>
          </p:cNvSpPr>
          <p:nvPr/>
        </p:nvSpPr>
        <p:spPr bwMode="auto">
          <a:xfrm>
            <a:off x="5648325" y="2347913"/>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4</a:t>
            </a:r>
          </a:p>
        </p:txBody>
      </p:sp>
      <p:cxnSp>
        <p:nvCxnSpPr>
          <p:cNvPr id="73776" name="AutoShape 110"/>
          <p:cNvCxnSpPr>
            <a:cxnSpLocks noChangeShapeType="1"/>
            <a:stCxn id="73775" idx="1"/>
            <a:endCxn id="73762" idx="5"/>
          </p:cNvCxnSpPr>
          <p:nvPr/>
        </p:nvCxnSpPr>
        <p:spPr bwMode="auto">
          <a:xfrm flipH="1" flipV="1">
            <a:off x="5608638" y="2305050"/>
            <a:ext cx="82550" cy="85725"/>
          </a:xfrm>
          <a:prstGeom prst="straightConnector1">
            <a:avLst/>
          </a:prstGeom>
          <a:noFill/>
          <a:ln w="9525">
            <a:solidFill>
              <a:schemeClr val="tx1"/>
            </a:solidFill>
            <a:round/>
            <a:headEnd/>
            <a:tailEnd/>
          </a:ln>
        </p:spPr>
      </p:cxnSp>
      <p:sp>
        <p:nvSpPr>
          <p:cNvPr id="73777" name="Oval 111"/>
          <p:cNvSpPr>
            <a:spLocks noChangeArrowheads="1"/>
          </p:cNvSpPr>
          <p:nvPr/>
        </p:nvSpPr>
        <p:spPr bwMode="auto">
          <a:xfrm>
            <a:off x="7434263" y="2060575"/>
            <a:ext cx="287337"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sp>
        <p:nvSpPr>
          <p:cNvPr id="73778" name="Text Box 112"/>
          <p:cNvSpPr txBox="1">
            <a:spLocks noChangeArrowheads="1"/>
          </p:cNvSpPr>
          <p:nvPr/>
        </p:nvSpPr>
        <p:spPr bwMode="auto">
          <a:xfrm>
            <a:off x="5830888" y="2492375"/>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1</a:t>
            </a:r>
          </a:p>
        </p:txBody>
      </p:sp>
      <p:sp>
        <p:nvSpPr>
          <p:cNvPr id="73779" name="Text Box 113"/>
          <p:cNvSpPr txBox="1">
            <a:spLocks noChangeArrowheads="1"/>
          </p:cNvSpPr>
          <p:nvPr/>
        </p:nvSpPr>
        <p:spPr bwMode="auto">
          <a:xfrm>
            <a:off x="6300788" y="2205038"/>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2</a:t>
            </a:r>
          </a:p>
        </p:txBody>
      </p:sp>
      <p:sp>
        <p:nvSpPr>
          <p:cNvPr id="73780" name="Text Box 115"/>
          <p:cNvSpPr txBox="1">
            <a:spLocks noChangeArrowheads="1"/>
          </p:cNvSpPr>
          <p:nvPr/>
        </p:nvSpPr>
        <p:spPr bwMode="auto">
          <a:xfrm>
            <a:off x="6862763" y="2300288"/>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4</a:t>
            </a:r>
          </a:p>
        </p:txBody>
      </p:sp>
      <p:sp>
        <p:nvSpPr>
          <p:cNvPr id="73781" name="Text Box 116"/>
          <p:cNvSpPr txBox="1">
            <a:spLocks noChangeArrowheads="1"/>
          </p:cNvSpPr>
          <p:nvPr/>
        </p:nvSpPr>
        <p:spPr bwMode="auto">
          <a:xfrm>
            <a:off x="7440613" y="2311400"/>
            <a:ext cx="44450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a:t>
            </a:r>
          </a:p>
        </p:txBody>
      </p:sp>
      <p:sp>
        <p:nvSpPr>
          <p:cNvPr id="73782" name="Text Box 117"/>
          <p:cNvSpPr txBox="1">
            <a:spLocks noChangeArrowheads="1"/>
          </p:cNvSpPr>
          <p:nvPr/>
        </p:nvSpPr>
        <p:spPr bwMode="auto">
          <a:xfrm>
            <a:off x="5430838" y="2598738"/>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(3,15)</a:t>
            </a:r>
          </a:p>
        </p:txBody>
      </p:sp>
      <p:sp>
        <p:nvSpPr>
          <p:cNvPr id="73783" name="AutoShape 118"/>
          <p:cNvSpPr>
            <a:spLocks noChangeArrowheads="1"/>
          </p:cNvSpPr>
          <p:nvPr/>
        </p:nvSpPr>
        <p:spPr bwMode="auto">
          <a:xfrm rot="2700000">
            <a:off x="5254625" y="2120900"/>
            <a:ext cx="792163" cy="455613"/>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sp>
        <p:nvSpPr>
          <p:cNvPr id="73784" name="Text Box 119"/>
          <p:cNvSpPr txBox="1">
            <a:spLocks noChangeArrowheads="1"/>
          </p:cNvSpPr>
          <p:nvPr/>
        </p:nvSpPr>
        <p:spPr bwMode="auto">
          <a:xfrm>
            <a:off x="7380288" y="1628775"/>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(1,14)</a:t>
            </a:r>
          </a:p>
        </p:txBody>
      </p:sp>
      <p:sp>
        <p:nvSpPr>
          <p:cNvPr id="73785" name="Line 120"/>
          <p:cNvSpPr>
            <a:spLocks noChangeShapeType="1"/>
          </p:cNvSpPr>
          <p:nvPr/>
        </p:nvSpPr>
        <p:spPr bwMode="auto">
          <a:xfrm>
            <a:off x="468313" y="3141663"/>
            <a:ext cx="8064500" cy="0"/>
          </a:xfrm>
          <a:prstGeom prst="line">
            <a:avLst/>
          </a:prstGeom>
          <a:noFill/>
          <a:ln w="9525">
            <a:solidFill>
              <a:schemeClr val="tx1"/>
            </a:solidFill>
            <a:prstDash val="dash"/>
            <a:round/>
            <a:headEnd/>
            <a:tailEnd/>
          </a:ln>
        </p:spPr>
        <p:txBody>
          <a:bodyPr>
            <a:prstTxWarp prst="textNoShape">
              <a:avLst/>
            </a:prstTxWarp>
          </a:bodyPr>
          <a:lstStyle/>
          <a:p>
            <a:endParaRPr lang="it-IT"/>
          </a:p>
        </p:txBody>
      </p:sp>
      <p:sp>
        <p:nvSpPr>
          <p:cNvPr id="73786" name="Oval 122"/>
          <p:cNvSpPr>
            <a:spLocks noChangeArrowheads="1"/>
          </p:cNvSpPr>
          <p:nvPr/>
        </p:nvSpPr>
        <p:spPr bwMode="auto">
          <a:xfrm>
            <a:off x="1116013" y="4005263"/>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2</a:t>
            </a:r>
          </a:p>
        </p:txBody>
      </p:sp>
      <p:sp>
        <p:nvSpPr>
          <p:cNvPr id="73787" name="Oval 124"/>
          <p:cNvSpPr>
            <a:spLocks noChangeArrowheads="1"/>
          </p:cNvSpPr>
          <p:nvPr/>
        </p:nvSpPr>
        <p:spPr bwMode="auto">
          <a:xfrm>
            <a:off x="1692275" y="4005263"/>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3</a:t>
            </a:r>
          </a:p>
        </p:txBody>
      </p:sp>
      <p:sp>
        <p:nvSpPr>
          <p:cNvPr id="73788" name="Oval 125"/>
          <p:cNvSpPr>
            <a:spLocks noChangeArrowheads="1"/>
          </p:cNvSpPr>
          <p:nvPr/>
        </p:nvSpPr>
        <p:spPr bwMode="auto">
          <a:xfrm>
            <a:off x="1404938" y="3717925"/>
            <a:ext cx="287337"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3789" name="AutoShape 126"/>
          <p:cNvCxnSpPr>
            <a:cxnSpLocks noChangeShapeType="1"/>
            <a:stCxn id="73786" idx="7"/>
            <a:endCxn id="73788" idx="3"/>
          </p:cNvCxnSpPr>
          <p:nvPr/>
        </p:nvCxnSpPr>
        <p:spPr bwMode="auto">
          <a:xfrm flipV="1">
            <a:off x="1360488" y="3962400"/>
            <a:ext cx="87312" cy="85725"/>
          </a:xfrm>
          <a:prstGeom prst="straightConnector1">
            <a:avLst/>
          </a:prstGeom>
          <a:noFill/>
          <a:ln w="9525">
            <a:solidFill>
              <a:schemeClr val="tx1"/>
            </a:solidFill>
            <a:round/>
            <a:headEnd/>
            <a:tailEnd/>
          </a:ln>
        </p:spPr>
      </p:cxnSp>
      <p:cxnSp>
        <p:nvCxnSpPr>
          <p:cNvPr id="73790" name="AutoShape 127"/>
          <p:cNvCxnSpPr>
            <a:cxnSpLocks noChangeShapeType="1"/>
            <a:stCxn id="73787" idx="1"/>
            <a:endCxn id="73788" idx="5"/>
          </p:cNvCxnSpPr>
          <p:nvPr/>
        </p:nvCxnSpPr>
        <p:spPr bwMode="auto">
          <a:xfrm flipH="1" flipV="1">
            <a:off x="1649413" y="3962400"/>
            <a:ext cx="85725" cy="85725"/>
          </a:xfrm>
          <a:prstGeom prst="straightConnector1">
            <a:avLst/>
          </a:prstGeom>
          <a:noFill/>
          <a:ln w="9525">
            <a:solidFill>
              <a:schemeClr val="tx1"/>
            </a:solidFill>
            <a:round/>
            <a:headEnd/>
            <a:tailEnd/>
          </a:ln>
        </p:spPr>
      </p:cxnSp>
      <p:sp>
        <p:nvSpPr>
          <p:cNvPr id="73791" name="Oval 128"/>
          <p:cNvSpPr>
            <a:spLocks noChangeArrowheads="1"/>
          </p:cNvSpPr>
          <p:nvPr/>
        </p:nvSpPr>
        <p:spPr bwMode="auto">
          <a:xfrm>
            <a:off x="2124075" y="3357563"/>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3792" name="Oval 129"/>
          <p:cNvSpPr>
            <a:spLocks noChangeArrowheads="1"/>
          </p:cNvSpPr>
          <p:nvPr/>
        </p:nvSpPr>
        <p:spPr bwMode="auto">
          <a:xfrm>
            <a:off x="2541588" y="4005263"/>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7</a:t>
            </a:r>
          </a:p>
        </p:txBody>
      </p:sp>
      <p:sp>
        <p:nvSpPr>
          <p:cNvPr id="73793" name="Oval 130"/>
          <p:cNvSpPr>
            <a:spLocks noChangeArrowheads="1"/>
          </p:cNvSpPr>
          <p:nvPr/>
        </p:nvSpPr>
        <p:spPr bwMode="auto">
          <a:xfrm>
            <a:off x="2828925" y="3717925"/>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3794" name="AutoShape 131"/>
          <p:cNvCxnSpPr>
            <a:cxnSpLocks noChangeShapeType="1"/>
            <a:stCxn id="73792" idx="7"/>
            <a:endCxn id="73793" idx="3"/>
          </p:cNvCxnSpPr>
          <p:nvPr/>
        </p:nvCxnSpPr>
        <p:spPr bwMode="auto">
          <a:xfrm flipV="1">
            <a:off x="2786063" y="3962400"/>
            <a:ext cx="85725" cy="85725"/>
          </a:xfrm>
          <a:prstGeom prst="straightConnector1">
            <a:avLst/>
          </a:prstGeom>
          <a:noFill/>
          <a:ln w="9525">
            <a:solidFill>
              <a:schemeClr val="tx1"/>
            </a:solidFill>
            <a:round/>
            <a:headEnd/>
            <a:tailEnd/>
          </a:ln>
        </p:spPr>
      </p:cxnSp>
      <p:cxnSp>
        <p:nvCxnSpPr>
          <p:cNvPr id="73795" name="AutoShape 132"/>
          <p:cNvCxnSpPr>
            <a:cxnSpLocks noChangeShapeType="1"/>
            <a:stCxn id="73798" idx="1"/>
            <a:endCxn id="73793" idx="5"/>
          </p:cNvCxnSpPr>
          <p:nvPr/>
        </p:nvCxnSpPr>
        <p:spPr bwMode="auto">
          <a:xfrm flipH="1" flipV="1">
            <a:off x="3073400" y="3962400"/>
            <a:ext cx="87313" cy="85725"/>
          </a:xfrm>
          <a:prstGeom prst="straightConnector1">
            <a:avLst/>
          </a:prstGeom>
          <a:noFill/>
          <a:ln w="9525">
            <a:solidFill>
              <a:schemeClr val="tx1"/>
            </a:solidFill>
            <a:round/>
            <a:headEnd/>
            <a:tailEnd/>
          </a:ln>
        </p:spPr>
      </p:cxnSp>
      <p:cxnSp>
        <p:nvCxnSpPr>
          <p:cNvPr id="73796" name="AutoShape 133"/>
          <p:cNvCxnSpPr>
            <a:cxnSpLocks noChangeShapeType="1"/>
            <a:stCxn id="73788" idx="7"/>
            <a:endCxn id="73791" idx="3"/>
          </p:cNvCxnSpPr>
          <p:nvPr/>
        </p:nvCxnSpPr>
        <p:spPr bwMode="auto">
          <a:xfrm flipV="1">
            <a:off x="1649413" y="3602038"/>
            <a:ext cx="517525" cy="158750"/>
          </a:xfrm>
          <a:prstGeom prst="straightConnector1">
            <a:avLst/>
          </a:prstGeom>
          <a:noFill/>
          <a:ln w="9525">
            <a:solidFill>
              <a:schemeClr val="tx1"/>
            </a:solidFill>
            <a:round/>
            <a:headEnd/>
            <a:tailEnd/>
          </a:ln>
        </p:spPr>
      </p:cxnSp>
      <p:cxnSp>
        <p:nvCxnSpPr>
          <p:cNvPr id="73797" name="AutoShape 134"/>
          <p:cNvCxnSpPr>
            <a:cxnSpLocks noChangeShapeType="1"/>
            <a:stCxn id="73793" idx="1"/>
            <a:endCxn id="73791" idx="5"/>
          </p:cNvCxnSpPr>
          <p:nvPr/>
        </p:nvCxnSpPr>
        <p:spPr bwMode="auto">
          <a:xfrm flipH="1" flipV="1">
            <a:off x="2368550" y="3602038"/>
            <a:ext cx="503238" cy="158750"/>
          </a:xfrm>
          <a:prstGeom prst="straightConnector1">
            <a:avLst/>
          </a:prstGeom>
          <a:noFill/>
          <a:ln w="9525">
            <a:solidFill>
              <a:schemeClr val="tx1"/>
            </a:solidFill>
            <a:round/>
            <a:headEnd/>
            <a:tailEnd/>
          </a:ln>
        </p:spPr>
      </p:cxnSp>
      <p:sp>
        <p:nvSpPr>
          <p:cNvPr id="73798" name="Oval 137"/>
          <p:cNvSpPr>
            <a:spLocks noChangeArrowheads="1"/>
          </p:cNvSpPr>
          <p:nvPr/>
        </p:nvSpPr>
        <p:spPr bwMode="auto">
          <a:xfrm>
            <a:off x="3117850" y="4005263"/>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sp>
        <p:nvSpPr>
          <p:cNvPr id="73799" name="Text Box 139"/>
          <p:cNvSpPr txBox="1">
            <a:spLocks noChangeArrowheads="1"/>
          </p:cNvSpPr>
          <p:nvPr/>
        </p:nvSpPr>
        <p:spPr bwMode="auto">
          <a:xfrm>
            <a:off x="1908175" y="4149725"/>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1</a:t>
            </a:r>
          </a:p>
        </p:txBody>
      </p:sp>
      <p:sp>
        <p:nvSpPr>
          <p:cNvPr id="73800" name="Text Box 140"/>
          <p:cNvSpPr txBox="1">
            <a:spLocks noChangeArrowheads="1"/>
          </p:cNvSpPr>
          <p:nvPr/>
        </p:nvSpPr>
        <p:spPr bwMode="auto">
          <a:xfrm>
            <a:off x="2339975" y="4149725"/>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2</a:t>
            </a:r>
          </a:p>
        </p:txBody>
      </p:sp>
      <p:sp>
        <p:nvSpPr>
          <p:cNvPr id="73801" name="Text Box 141"/>
          <p:cNvSpPr txBox="1">
            <a:spLocks noChangeArrowheads="1"/>
          </p:cNvSpPr>
          <p:nvPr/>
        </p:nvSpPr>
        <p:spPr bwMode="auto">
          <a:xfrm>
            <a:off x="3124200" y="4256088"/>
            <a:ext cx="44450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a:t>
            </a:r>
          </a:p>
        </p:txBody>
      </p:sp>
      <p:sp>
        <p:nvSpPr>
          <p:cNvPr id="73802" name="Text Box 143"/>
          <p:cNvSpPr txBox="1">
            <a:spLocks noChangeArrowheads="1"/>
          </p:cNvSpPr>
          <p:nvPr/>
        </p:nvSpPr>
        <p:spPr bwMode="auto">
          <a:xfrm>
            <a:off x="3063875" y="3573463"/>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(1,14)</a:t>
            </a:r>
          </a:p>
        </p:txBody>
      </p:sp>
      <p:sp>
        <p:nvSpPr>
          <p:cNvPr id="73803" name="Text Box 144"/>
          <p:cNvSpPr txBox="1">
            <a:spLocks noChangeArrowheads="1"/>
          </p:cNvSpPr>
          <p:nvPr/>
        </p:nvSpPr>
        <p:spPr bwMode="auto">
          <a:xfrm>
            <a:off x="684213" y="3860800"/>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(1,27)</a:t>
            </a:r>
          </a:p>
        </p:txBody>
      </p:sp>
      <p:sp>
        <p:nvSpPr>
          <p:cNvPr id="73804" name="AutoShape 146"/>
          <p:cNvSpPr>
            <a:spLocks noChangeArrowheads="1"/>
          </p:cNvSpPr>
          <p:nvPr/>
        </p:nvSpPr>
        <p:spPr bwMode="auto">
          <a:xfrm rot="2700000">
            <a:off x="1285875" y="3775075"/>
            <a:ext cx="792163" cy="455613"/>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sp>
        <p:nvSpPr>
          <p:cNvPr id="73805" name="Oval 149"/>
          <p:cNvSpPr>
            <a:spLocks noChangeArrowheads="1"/>
          </p:cNvSpPr>
          <p:nvPr/>
        </p:nvSpPr>
        <p:spPr bwMode="auto">
          <a:xfrm>
            <a:off x="5868988" y="3789363"/>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2</a:t>
            </a:r>
          </a:p>
        </p:txBody>
      </p:sp>
      <p:sp>
        <p:nvSpPr>
          <p:cNvPr id="73806" name="Oval 152"/>
          <p:cNvSpPr>
            <a:spLocks noChangeArrowheads="1"/>
          </p:cNvSpPr>
          <p:nvPr/>
        </p:nvSpPr>
        <p:spPr bwMode="auto">
          <a:xfrm>
            <a:off x="6300788" y="3429000"/>
            <a:ext cx="287337"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3807" name="Oval 153"/>
          <p:cNvSpPr>
            <a:spLocks noChangeArrowheads="1"/>
          </p:cNvSpPr>
          <p:nvPr/>
        </p:nvSpPr>
        <p:spPr bwMode="auto">
          <a:xfrm>
            <a:off x="6443663" y="4076700"/>
            <a:ext cx="287337"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7</a:t>
            </a:r>
          </a:p>
        </p:txBody>
      </p:sp>
      <p:sp>
        <p:nvSpPr>
          <p:cNvPr id="73808" name="Oval 154"/>
          <p:cNvSpPr>
            <a:spLocks noChangeArrowheads="1"/>
          </p:cNvSpPr>
          <p:nvPr/>
        </p:nvSpPr>
        <p:spPr bwMode="auto">
          <a:xfrm>
            <a:off x="6731000" y="3789363"/>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3809" name="AutoShape 155"/>
          <p:cNvCxnSpPr>
            <a:cxnSpLocks noChangeShapeType="1"/>
            <a:stCxn id="73807" idx="7"/>
            <a:endCxn id="73808" idx="3"/>
          </p:cNvCxnSpPr>
          <p:nvPr/>
        </p:nvCxnSpPr>
        <p:spPr bwMode="auto">
          <a:xfrm flipV="1">
            <a:off x="6688138" y="4033838"/>
            <a:ext cx="85725" cy="85725"/>
          </a:xfrm>
          <a:prstGeom prst="straightConnector1">
            <a:avLst/>
          </a:prstGeom>
          <a:noFill/>
          <a:ln w="9525">
            <a:solidFill>
              <a:schemeClr val="tx1"/>
            </a:solidFill>
            <a:round/>
            <a:headEnd/>
            <a:tailEnd/>
          </a:ln>
        </p:spPr>
      </p:cxnSp>
      <p:cxnSp>
        <p:nvCxnSpPr>
          <p:cNvPr id="73810" name="AutoShape 156"/>
          <p:cNvCxnSpPr>
            <a:cxnSpLocks noChangeShapeType="1"/>
            <a:stCxn id="73813" idx="1"/>
            <a:endCxn id="73808" idx="5"/>
          </p:cNvCxnSpPr>
          <p:nvPr/>
        </p:nvCxnSpPr>
        <p:spPr bwMode="auto">
          <a:xfrm flipH="1" flipV="1">
            <a:off x="6975475" y="4033838"/>
            <a:ext cx="87313" cy="85725"/>
          </a:xfrm>
          <a:prstGeom prst="straightConnector1">
            <a:avLst/>
          </a:prstGeom>
          <a:noFill/>
          <a:ln w="9525">
            <a:solidFill>
              <a:schemeClr val="tx1"/>
            </a:solidFill>
            <a:round/>
            <a:headEnd/>
            <a:tailEnd/>
          </a:ln>
        </p:spPr>
      </p:cxnSp>
      <p:cxnSp>
        <p:nvCxnSpPr>
          <p:cNvPr id="73811" name="AutoShape 157"/>
          <p:cNvCxnSpPr>
            <a:cxnSpLocks noChangeShapeType="1"/>
            <a:stCxn id="73805" idx="7"/>
            <a:endCxn id="73806" idx="3"/>
          </p:cNvCxnSpPr>
          <p:nvPr/>
        </p:nvCxnSpPr>
        <p:spPr bwMode="auto">
          <a:xfrm flipV="1">
            <a:off x="6113463" y="3673475"/>
            <a:ext cx="230187" cy="158750"/>
          </a:xfrm>
          <a:prstGeom prst="straightConnector1">
            <a:avLst/>
          </a:prstGeom>
          <a:noFill/>
          <a:ln w="9525">
            <a:solidFill>
              <a:schemeClr val="tx1"/>
            </a:solidFill>
            <a:round/>
            <a:headEnd/>
            <a:tailEnd/>
          </a:ln>
        </p:spPr>
      </p:cxnSp>
      <p:cxnSp>
        <p:nvCxnSpPr>
          <p:cNvPr id="73812" name="AutoShape 158"/>
          <p:cNvCxnSpPr>
            <a:cxnSpLocks noChangeShapeType="1"/>
            <a:stCxn id="73808" idx="1"/>
            <a:endCxn id="73806" idx="5"/>
          </p:cNvCxnSpPr>
          <p:nvPr/>
        </p:nvCxnSpPr>
        <p:spPr bwMode="auto">
          <a:xfrm flipH="1" flipV="1">
            <a:off x="6545263" y="3673475"/>
            <a:ext cx="228600" cy="158750"/>
          </a:xfrm>
          <a:prstGeom prst="straightConnector1">
            <a:avLst/>
          </a:prstGeom>
          <a:noFill/>
          <a:ln w="9525">
            <a:solidFill>
              <a:schemeClr val="tx1"/>
            </a:solidFill>
            <a:round/>
            <a:headEnd/>
            <a:tailEnd/>
          </a:ln>
        </p:spPr>
      </p:cxnSp>
      <p:sp>
        <p:nvSpPr>
          <p:cNvPr id="73813" name="Oval 159"/>
          <p:cNvSpPr>
            <a:spLocks noChangeArrowheads="1"/>
          </p:cNvSpPr>
          <p:nvPr/>
        </p:nvSpPr>
        <p:spPr bwMode="auto">
          <a:xfrm>
            <a:off x="7019925" y="4076700"/>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sp>
        <p:nvSpPr>
          <p:cNvPr id="73814" name="Text Box 161"/>
          <p:cNvSpPr txBox="1">
            <a:spLocks noChangeArrowheads="1"/>
          </p:cNvSpPr>
          <p:nvPr/>
        </p:nvSpPr>
        <p:spPr bwMode="auto">
          <a:xfrm>
            <a:off x="6227763" y="4221163"/>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2</a:t>
            </a:r>
          </a:p>
        </p:txBody>
      </p:sp>
      <p:sp>
        <p:nvSpPr>
          <p:cNvPr id="73815" name="Text Box 162"/>
          <p:cNvSpPr txBox="1">
            <a:spLocks noChangeArrowheads="1"/>
          </p:cNvSpPr>
          <p:nvPr/>
        </p:nvSpPr>
        <p:spPr bwMode="auto">
          <a:xfrm>
            <a:off x="7026275" y="4327525"/>
            <a:ext cx="44450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a:t>
            </a:r>
          </a:p>
        </p:txBody>
      </p:sp>
      <p:sp>
        <p:nvSpPr>
          <p:cNvPr id="73816" name="Text Box 163"/>
          <p:cNvSpPr txBox="1">
            <a:spLocks noChangeArrowheads="1"/>
          </p:cNvSpPr>
          <p:nvPr/>
        </p:nvSpPr>
        <p:spPr bwMode="auto">
          <a:xfrm>
            <a:off x="6965950" y="3644900"/>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(1,14)</a:t>
            </a:r>
          </a:p>
        </p:txBody>
      </p:sp>
      <p:sp>
        <p:nvSpPr>
          <p:cNvPr id="73817" name="Text Box 164"/>
          <p:cNvSpPr txBox="1">
            <a:spLocks noChangeArrowheads="1"/>
          </p:cNvSpPr>
          <p:nvPr/>
        </p:nvSpPr>
        <p:spPr bwMode="auto">
          <a:xfrm>
            <a:off x="5435600" y="3644900"/>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(3,81)</a:t>
            </a:r>
          </a:p>
        </p:txBody>
      </p:sp>
      <p:sp>
        <p:nvSpPr>
          <p:cNvPr id="73818" name="Line 166"/>
          <p:cNvSpPr>
            <a:spLocks noChangeShapeType="1"/>
          </p:cNvSpPr>
          <p:nvPr/>
        </p:nvSpPr>
        <p:spPr bwMode="auto">
          <a:xfrm>
            <a:off x="468313" y="4724400"/>
            <a:ext cx="8064500" cy="0"/>
          </a:xfrm>
          <a:prstGeom prst="line">
            <a:avLst/>
          </a:prstGeom>
          <a:noFill/>
          <a:ln w="9525">
            <a:solidFill>
              <a:schemeClr val="tx1"/>
            </a:solidFill>
            <a:prstDash val="dash"/>
            <a:round/>
            <a:headEnd/>
            <a:tailEnd/>
          </a:ln>
        </p:spPr>
        <p:txBody>
          <a:bodyPr>
            <a:prstTxWarp prst="textNoShape">
              <a:avLst/>
            </a:prstTxWarp>
          </a:bodyPr>
          <a:lstStyle/>
          <a:p>
            <a:endParaRPr lang="it-IT"/>
          </a:p>
        </p:txBody>
      </p:sp>
      <p:sp>
        <p:nvSpPr>
          <p:cNvPr id="73819" name="Oval 167"/>
          <p:cNvSpPr>
            <a:spLocks noChangeArrowheads="1"/>
          </p:cNvSpPr>
          <p:nvPr/>
        </p:nvSpPr>
        <p:spPr bwMode="auto">
          <a:xfrm>
            <a:off x="1677988" y="5372100"/>
            <a:ext cx="287337"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2</a:t>
            </a:r>
          </a:p>
        </p:txBody>
      </p:sp>
      <p:sp>
        <p:nvSpPr>
          <p:cNvPr id="73820" name="Oval 168"/>
          <p:cNvSpPr>
            <a:spLocks noChangeArrowheads="1"/>
          </p:cNvSpPr>
          <p:nvPr/>
        </p:nvSpPr>
        <p:spPr bwMode="auto">
          <a:xfrm>
            <a:off x="2109788" y="5011738"/>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3821" name="Oval 169"/>
          <p:cNvSpPr>
            <a:spLocks noChangeArrowheads="1"/>
          </p:cNvSpPr>
          <p:nvPr/>
        </p:nvSpPr>
        <p:spPr bwMode="auto">
          <a:xfrm>
            <a:off x="2230438" y="5659438"/>
            <a:ext cx="287337"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7</a:t>
            </a:r>
          </a:p>
        </p:txBody>
      </p:sp>
      <p:sp>
        <p:nvSpPr>
          <p:cNvPr id="73822" name="Oval 170"/>
          <p:cNvSpPr>
            <a:spLocks noChangeArrowheads="1"/>
          </p:cNvSpPr>
          <p:nvPr/>
        </p:nvSpPr>
        <p:spPr bwMode="auto">
          <a:xfrm>
            <a:off x="2517775" y="5372100"/>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73823" name="AutoShape 171"/>
          <p:cNvCxnSpPr>
            <a:cxnSpLocks noChangeShapeType="1"/>
            <a:stCxn id="73821" idx="7"/>
            <a:endCxn id="73822" idx="3"/>
          </p:cNvCxnSpPr>
          <p:nvPr/>
        </p:nvCxnSpPr>
        <p:spPr bwMode="auto">
          <a:xfrm flipV="1">
            <a:off x="2474913" y="5616575"/>
            <a:ext cx="85725" cy="85725"/>
          </a:xfrm>
          <a:prstGeom prst="straightConnector1">
            <a:avLst/>
          </a:prstGeom>
          <a:noFill/>
          <a:ln w="9525">
            <a:solidFill>
              <a:schemeClr val="tx1"/>
            </a:solidFill>
            <a:round/>
            <a:headEnd/>
            <a:tailEnd/>
          </a:ln>
        </p:spPr>
      </p:cxnSp>
      <p:cxnSp>
        <p:nvCxnSpPr>
          <p:cNvPr id="73824" name="AutoShape 172"/>
          <p:cNvCxnSpPr>
            <a:cxnSpLocks noChangeShapeType="1"/>
            <a:stCxn id="73827" idx="1"/>
            <a:endCxn id="73822" idx="5"/>
          </p:cNvCxnSpPr>
          <p:nvPr/>
        </p:nvCxnSpPr>
        <p:spPr bwMode="auto">
          <a:xfrm flipH="1" flipV="1">
            <a:off x="2762250" y="5616575"/>
            <a:ext cx="87313" cy="85725"/>
          </a:xfrm>
          <a:prstGeom prst="straightConnector1">
            <a:avLst/>
          </a:prstGeom>
          <a:noFill/>
          <a:ln w="9525">
            <a:solidFill>
              <a:schemeClr val="tx1"/>
            </a:solidFill>
            <a:round/>
            <a:headEnd/>
            <a:tailEnd/>
          </a:ln>
        </p:spPr>
      </p:cxnSp>
      <p:cxnSp>
        <p:nvCxnSpPr>
          <p:cNvPr id="73825" name="AutoShape 173"/>
          <p:cNvCxnSpPr>
            <a:cxnSpLocks noChangeShapeType="1"/>
            <a:stCxn id="73819" idx="7"/>
            <a:endCxn id="73820" idx="3"/>
          </p:cNvCxnSpPr>
          <p:nvPr/>
        </p:nvCxnSpPr>
        <p:spPr bwMode="auto">
          <a:xfrm flipV="1">
            <a:off x="1922463" y="5256213"/>
            <a:ext cx="230187" cy="158750"/>
          </a:xfrm>
          <a:prstGeom prst="straightConnector1">
            <a:avLst/>
          </a:prstGeom>
          <a:noFill/>
          <a:ln w="9525">
            <a:solidFill>
              <a:schemeClr val="tx1"/>
            </a:solidFill>
            <a:round/>
            <a:headEnd/>
            <a:tailEnd/>
          </a:ln>
        </p:spPr>
      </p:cxnSp>
      <p:cxnSp>
        <p:nvCxnSpPr>
          <p:cNvPr id="73826" name="AutoShape 174"/>
          <p:cNvCxnSpPr>
            <a:cxnSpLocks noChangeShapeType="1"/>
            <a:stCxn id="73822" idx="1"/>
            <a:endCxn id="73820" idx="5"/>
          </p:cNvCxnSpPr>
          <p:nvPr/>
        </p:nvCxnSpPr>
        <p:spPr bwMode="auto">
          <a:xfrm flipH="1" flipV="1">
            <a:off x="2354263" y="5256213"/>
            <a:ext cx="206375" cy="158750"/>
          </a:xfrm>
          <a:prstGeom prst="straightConnector1">
            <a:avLst/>
          </a:prstGeom>
          <a:noFill/>
          <a:ln w="9525">
            <a:solidFill>
              <a:schemeClr val="tx1"/>
            </a:solidFill>
            <a:round/>
            <a:headEnd/>
            <a:tailEnd/>
          </a:ln>
        </p:spPr>
      </p:cxnSp>
      <p:sp>
        <p:nvSpPr>
          <p:cNvPr id="73827" name="Oval 175"/>
          <p:cNvSpPr>
            <a:spLocks noChangeArrowheads="1"/>
          </p:cNvSpPr>
          <p:nvPr/>
        </p:nvSpPr>
        <p:spPr bwMode="auto">
          <a:xfrm>
            <a:off x="2806700" y="5659438"/>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sp>
        <p:nvSpPr>
          <p:cNvPr id="73828" name="Text Box 176"/>
          <p:cNvSpPr txBox="1">
            <a:spLocks noChangeArrowheads="1"/>
          </p:cNvSpPr>
          <p:nvPr/>
        </p:nvSpPr>
        <p:spPr bwMode="auto">
          <a:xfrm>
            <a:off x="2051050" y="5876925"/>
            <a:ext cx="282575" cy="304800"/>
          </a:xfrm>
          <a:prstGeom prst="rect">
            <a:avLst/>
          </a:prstGeom>
          <a:noFill/>
          <a:ln w="9525">
            <a:noFill/>
            <a:miter lim="800000"/>
            <a:headEnd/>
            <a:tailEnd/>
          </a:ln>
        </p:spPr>
        <p:txBody>
          <a:bodyPr wrap="none">
            <a:prstTxWarp prst="textNoShape">
              <a:avLst/>
            </a:prstTxWarp>
            <a:spAutoFit/>
          </a:bodyPr>
          <a:lstStyle/>
          <a:p>
            <a:r>
              <a:rPr lang="it-IT">
                <a:solidFill>
                  <a:schemeClr val="folHlink"/>
                </a:solidFill>
                <a:ea typeface="Arial" pitchFamily="-1" charset="0"/>
                <a:cs typeface="Arial" pitchFamily="-1" charset="0"/>
              </a:rPr>
              <a:t>1</a:t>
            </a:r>
          </a:p>
        </p:txBody>
      </p:sp>
      <p:sp>
        <p:nvSpPr>
          <p:cNvPr id="73829" name="Text Box 177"/>
          <p:cNvSpPr txBox="1">
            <a:spLocks noChangeArrowheads="1"/>
          </p:cNvSpPr>
          <p:nvPr/>
        </p:nvSpPr>
        <p:spPr bwMode="auto">
          <a:xfrm>
            <a:off x="2813050" y="5910263"/>
            <a:ext cx="44450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a:t>
            </a:r>
          </a:p>
        </p:txBody>
      </p:sp>
      <p:sp>
        <p:nvSpPr>
          <p:cNvPr id="73830" name="Text Box 178"/>
          <p:cNvSpPr txBox="1">
            <a:spLocks noChangeArrowheads="1"/>
          </p:cNvSpPr>
          <p:nvPr/>
        </p:nvSpPr>
        <p:spPr bwMode="auto">
          <a:xfrm>
            <a:off x="2752725" y="5227638"/>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(1,14)</a:t>
            </a:r>
          </a:p>
        </p:txBody>
      </p:sp>
      <p:sp>
        <p:nvSpPr>
          <p:cNvPr id="73831" name="Text Box 179"/>
          <p:cNvSpPr txBox="1">
            <a:spLocks noChangeArrowheads="1"/>
          </p:cNvSpPr>
          <p:nvPr/>
        </p:nvSpPr>
        <p:spPr bwMode="auto">
          <a:xfrm>
            <a:off x="1244600" y="5227638"/>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(3,81)</a:t>
            </a:r>
          </a:p>
        </p:txBody>
      </p:sp>
      <p:sp>
        <p:nvSpPr>
          <p:cNvPr id="73832" name="AutoShape 180"/>
          <p:cNvSpPr>
            <a:spLocks noChangeArrowheads="1"/>
          </p:cNvSpPr>
          <p:nvPr/>
        </p:nvSpPr>
        <p:spPr bwMode="auto">
          <a:xfrm rot="-2700000">
            <a:off x="2124075" y="5430838"/>
            <a:ext cx="792163" cy="455612"/>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sp>
        <p:nvSpPr>
          <p:cNvPr id="73833" name="Oval 181"/>
          <p:cNvSpPr>
            <a:spLocks noChangeArrowheads="1"/>
          </p:cNvSpPr>
          <p:nvPr/>
        </p:nvSpPr>
        <p:spPr bwMode="auto">
          <a:xfrm>
            <a:off x="5940425" y="5302250"/>
            <a:ext cx="287338"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2</a:t>
            </a:r>
          </a:p>
        </p:txBody>
      </p:sp>
      <p:sp>
        <p:nvSpPr>
          <p:cNvPr id="73834" name="Oval 182"/>
          <p:cNvSpPr>
            <a:spLocks noChangeArrowheads="1"/>
          </p:cNvSpPr>
          <p:nvPr/>
        </p:nvSpPr>
        <p:spPr bwMode="auto">
          <a:xfrm>
            <a:off x="6372225" y="4941888"/>
            <a:ext cx="287338" cy="2873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73835" name="Oval 184"/>
          <p:cNvSpPr>
            <a:spLocks noChangeArrowheads="1"/>
          </p:cNvSpPr>
          <p:nvPr/>
        </p:nvSpPr>
        <p:spPr bwMode="auto">
          <a:xfrm>
            <a:off x="6780213" y="5302250"/>
            <a:ext cx="287337" cy="287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1</a:t>
            </a:r>
          </a:p>
        </p:txBody>
      </p:sp>
      <p:cxnSp>
        <p:nvCxnSpPr>
          <p:cNvPr id="73836" name="AutoShape 187"/>
          <p:cNvCxnSpPr>
            <a:cxnSpLocks noChangeShapeType="1"/>
            <a:stCxn id="73833" idx="7"/>
            <a:endCxn id="73834" idx="3"/>
          </p:cNvCxnSpPr>
          <p:nvPr/>
        </p:nvCxnSpPr>
        <p:spPr bwMode="auto">
          <a:xfrm flipV="1">
            <a:off x="6184900" y="5186363"/>
            <a:ext cx="230188" cy="158750"/>
          </a:xfrm>
          <a:prstGeom prst="straightConnector1">
            <a:avLst/>
          </a:prstGeom>
          <a:noFill/>
          <a:ln w="9525">
            <a:solidFill>
              <a:schemeClr val="tx1"/>
            </a:solidFill>
            <a:round/>
            <a:headEnd/>
            <a:tailEnd/>
          </a:ln>
        </p:spPr>
      </p:cxnSp>
      <p:cxnSp>
        <p:nvCxnSpPr>
          <p:cNvPr id="73837" name="AutoShape 188"/>
          <p:cNvCxnSpPr>
            <a:cxnSpLocks noChangeShapeType="1"/>
            <a:stCxn id="73835" idx="1"/>
            <a:endCxn id="73834" idx="5"/>
          </p:cNvCxnSpPr>
          <p:nvPr/>
        </p:nvCxnSpPr>
        <p:spPr bwMode="auto">
          <a:xfrm flipH="1" flipV="1">
            <a:off x="6616700" y="5186363"/>
            <a:ext cx="206375" cy="158750"/>
          </a:xfrm>
          <a:prstGeom prst="straightConnector1">
            <a:avLst/>
          </a:prstGeom>
          <a:noFill/>
          <a:ln w="9525">
            <a:solidFill>
              <a:schemeClr val="tx1"/>
            </a:solidFill>
            <a:round/>
            <a:headEnd/>
            <a:tailEnd/>
          </a:ln>
        </p:spPr>
      </p:cxnSp>
      <p:sp>
        <p:nvSpPr>
          <p:cNvPr id="73838" name="Text Box 191"/>
          <p:cNvSpPr txBox="1">
            <a:spLocks noChangeArrowheads="1"/>
          </p:cNvSpPr>
          <p:nvPr/>
        </p:nvSpPr>
        <p:spPr bwMode="auto">
          <a:xfrm>
            <a:off x="7015163" y="5157788"/>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(7,21)</a:t>
            </a:r>
          </a:p>
        </p:txBody>
      </p:sp>
      <p:sp>
        <p:nvSpPr>
          <p:cNvPr id="73839" name="Text Box 192"/>
          <p:cNvSpPr txBox="1">
            <a:spLocks noChangeArrowheads="1"/>
          </p:cNvSpPr>
          <p:nvPr/>
        </p:nvSpPr>
        <p:spPr bwMode="auto">
          <a:xfrm>
            <a:off x="5507038" y="5157788"/>
            <a:ext cx="514350" cy="244475"/>
          </a:xfrm>
          <a:prstGeom prst="rect">
            <a:avLst/>
          </a:prstGeom>
          <a:noFill/>
          <a:ln w="9525">
            <a:noFill/>
            <a:miter lim="800000"/>
            <a:headEnd/>
            <a:tailEnd/>
          </a:ln>
        </p:spPr>
        <p:txBody>
          <a:bodyPr wrap="none">
            <a:prstTxWarp prst="textNoShape">
              <a:avLst/>
            </a:prstTxWarp>
            <a:spAutoFit/>
          </a:bodyPr>
          <a:lstStyle/>
          <a:p>
            <a:r>
              <a:rPr lang="it-IT" sz="1000">
                <a:ea typeface="Arial" pitchFamily="-1" charset="0"/>
                <a:cs typeface="Arial" pitchFamily="-1" charset="0"/>
              </a:rPr>
              <a:t>(3,81)</a:t>
            </a:r>
          </a:p>
        </p:txBody>
      </p:sp>
      <p:sp>
        <p:nvSpPr>
          <p:cNvPr id="73840" name="Text Box 194"/>
          <p:cNvSpPr txBox="1">
            <a:spLocks noChangeArrowheads="1"/>
          </p:cNvSpPr>
          <p:nvPr/>
        </p:nvSpPr>
        <p:spPr bwMode="auto">
          <a:xfrm>
            <a:off x="4787900" y="5805488"/>
            <a:ext cx="3432175" cy="366712"/>
          </a:xfrm>
          <a:prstGeom prst="rect">
            <a:avLst/>
          </a:prstGeom>
          <a:noFill/>
          <a:ln w="9525">
            <a:noFill/>
            <a:miter lim="800000"/>
            <a:headEnd/>
            <a:tailEnd/>
          </a:ln>
        </p:spPr>
        <p:txBody>
          <a:bodyPr wrap="none">
            <a:prstTxWarp prst="textNoShape">
              <a:avLst/>
            </a:prstTxWarp>
            <a:spAutoFit/>
          </a:bodyPr>
          <a:lstStyle/>
          <a:p>
            <a:r>
              <a:rPr lang="it-IT" sz="1800">
                <a:solidFill>
                  <a:srgbClr val="1E1D5A"/>
                </a:solidFill>
                <a:ea typeface="Arial" pitchFamily="-1" charset="0"/>
                <a:cs typeface="Arial" pitchFamily="-1" charset="0"/>
                <a:sym typeface="Symbol" pitchFamily="-1" charset="2"/>
              </a:rPr>
              <a:t>(3  2 + 81) + (7  1 + 21) = 115</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53251" name="Rectangle 2"/>
          <p:cNvSpPr>
            <a:spLocks noGrp="1" noChangeArrowheads="1"/>
          </p:cNvSpPr>
          <p:nvPr>
            <p:ph type="title"/>
          </p:nvPr>
        </p:nvSpPr>
        <p:spPr/>
        <p:txBody>
          <a:bodyPr/>
          <a:lstStyle/>
          <a:p>
            <a:r>
              <a:rPr lang="it-IT">
                <a:solidFill>
                  <a:srgbClr val="1E1D5A"/>
                </a:solidFill>
                <a:cs typeface="ＭＳ Ｐゴシック" pitchFamily="-1" charset="-128"/>
              </a:rPr>
              <a:t>Algoritmo per la Contrazione</a:t>
            </a:r>
          </a:p>
        </p:txBody>
      </p:sp>
      <p:sp>
        <p:nvSpPr>
          <p:cNvPr id="53252" name="Rectangle 3"/>
          <p:cNvSpPr>
            <a:spLocks noGrp="1" noChangeArrowheads="1"/>
          </p:cNvSpPr>
          <p:nvPr>
            <p:ph type="body" idx="1"/>
          </p:nvPr>
        </p:nvSpPr>
        <p:spPr>
          <a:xfrm>
            <a:off x="685800" y="1484313"/>
            <a:ext cx="8001000" cy="4681537"/>
          </a:xfrm>
        </p:spPr>
        <p:txBody>
          <a:bodyPr/>
          <a:lstStyle/>
          <a:p>
            <a:pPr marL="457200" indent="-457200">
              <a:buFontTx/>
              <a:buNone/>
            </a:pPr>
            <a:r>
              <a:rPr lang="it-IT" sz="2000" b="1">
                <a:solidFill>
                  <a:srgbClr val="1E1D5A"/>
                </a:solidFill>
                <a:latin typeface="Times New Roman" pitchFamily="-1" charset="0"/>
                <a:ea typeface="Times New Roman" pitchFamily="-1" charset="0"/>
                <a:cs typeface="Times New Roman" pitchFamily="-1" charset="0"/>
              </a:rPr>
              <a:t>Input</a:t>
            </a:r>
            <a:r>
              <a:rPr lang="it-IT" sz="2000">
                <a:solidFill>
                  <a:srgbClr val="1E1D5A"/>
                </a:solidFill>
                <a:latin typeface="Times New Roman" pitchFamily="-1" charset="0"/>
                <a:ea typeface="Times New Roman" pitchFamily="-1" charset="0"/>
                <a:cs typeface="Times New Roman" pitchFamily="-1" charset="0"/>
              </a:rPr>
              <a:t>: T albero binario 0/2 radicato in </a:t>
            </a:r>
            <a:r>
              <a:rPr lang="it-IT" sz="2000" i="1">
                <a:solidFill>
                  <a:srgbClr val="1E1D5A"/>
                </a:solidFill>
                <a:latin typeface="Times New Roman" pitchFamily="-1" charset="0"/>
                <a:ea typeface="Times New Roman" pitchFamily="-1" charset="0"/>
                <a:cs typeface="Times New Roman" pitchFamily="-1" charset="0"/>
              </a:rPr>
              <a:t>r</a:t>
            </a:r>
            <a:r>
              <a:rPr lang="it-IT" sz="2000">
                <a:solidFill>
                  <a:srgbClr val="1E1D5A"/>
                </a:solidFill>
                <a:latin typeface="Times New Roman" pitchFamily="-1" charset="0"/>
                <a:ea typeface="Times New Roman" pitchFamily="-1" charset="0"/>
                <a:cs typeface="Times New Roman" pitchFamily="-1" charset="0"/>
              </a:rPr>
              <a:t>, con </a:t>
            </a:r>
            <a:r>
              <a:rPr lang="it-IT" sz="2000" i="1">
                <a:solidFill>
                  <a:srgbClr val="1E1D5A"/>
                </a:solidFill>
                <a:latin typeface="Times New Roman" pitchFamily="-1" charset="0"/>
                <a:ea typeface="Times New Roman" pitchFamily="-1" charset="0"/>
                <a:cs typeface="Times New Roman" pitchFamily="-1" charset="0"/>
              </a:rPr>
              <a:t>fs</a:t>
            </a:r>
            <a:r>
              <a:rPr lang="it-IT" sz="2000">
                <a:solidFill>
                  <a:srgbClr val="1E1D5A"/>
                </a:solidFill>
                <a:latin typeface="Times New Roman" pitchFamily="-1" charset="0"/>
                <a:ea typeface="Times New Roman" pitchFamily="-1" charset="0"/>
                <a:cs typeface="Times New Roman" pitchFamily="-1" charset="0"/>
              </a:rPr>
              <a:t> e </a:t>
            </a:r>
            <a:r>
              <a:rPr lang="it-IT" sz="2000" i="1">
                <a:solidFill>
                  <a:srgbClr val="1E1D5A"/>
                </a:solidFill>
                <a:latin typeface="Times New Roman" pitchFamily="-1" charset="0"/>
                <a:ea typeface="Times New Roman" pitchFamily="-1" charset="0"/>
                <a:cs typeface="Times New Roman" pitchFamily="-1" charset="0"/>
              </a:rPr>
              <a:t>fd</a:t>
            </a:r>
            <a:r>
              <a:rPr lang="it-IT" sz="2000">
                <a:solidFill>
                  <a:srgbClr val="1E1D5A"/>
                </a:solidFill>
                <a:latin typeface="Times New Roman" pitchFamily="-1" charset="0"/>
                <a:ea typeface="Times New Roman" pitchFamily="-1" charset="0"/>
                <a:cs typeface="Times New Roman" pitchFamily="-1" charset="0"/>
              </a:rPr>
              <a:t> rispettivamente foglia</a:t>
            </a:r>
          </a:p>
          <a:p>
            <a:pPr marL="457200" indent="-457200">
              <a:buFontTx/>
              <a:buNone/>
            </a:pPr>
            <a:r>
              <a:rPr lang="it-IT" sz="2000">
                <a:solidFill>
                  <a:srgbClr val="1E1D5A"/>
                </a:solidFill>
                <a:latin typeface="Times New Roman" pitchFamily="-1" charset="0"/>
                <a:ea typeface="Times New Roman" pitchFamily="-1" charset="0"/>
                <a:cs typeface="Times New Roman" pitchFamily="-1" charset="0"/>
              </a:rPr>
              <a:t>estrema a sinistra e a destra</a:t>
            </a:r>
          </a:p>
          <a:p>
            <a:pPr marL="457200" indent="-457200">
              <a:buFontTx/>
              <a:buNone/>
            </a:pPr>
            <a:r>
              <a:rPr lang="it-IT" sz="2000" b="1">
                <a:solidFill>
                  <a:srgbClr val="1E1D5A"/>
                </a:solidFill>
                <a:latin typeface="Times New Roman" pitchFamily="-1" charset="0"/>
                <a:ea typeface="Times New Roman" pitchFamily="-1" charset="0"/>
                <a:cs typeface="Times New Roman" pitchFamily="-1" charset="0"/>
              </a:rPr>
              <a:t>Output</a:t>
            </a:r>
            <a:r>
              <a:rPr lang="it-IT" sz="2000">
                <a:solidFill>
                  <a:srgbClr val="1E1D5A"/>
                </a:solidFill>
                <a:latin typeface="Times New Roman" pitchFamily="-1" charset="0"/>
                <a:ea typeface="Times New Roman" pitchFamily="-1" charset="0"/>
                <a:cs typeface="Times New Roman" pitchFamily="-1" charset="0"/>
              </a:rPr>
              <a:t>: T ridotto ai 3 nodi </a:t>
            </a:r>
            <a:r>
              <a:rPr lang="it-IT" sz="2000" i="1">
                <a:solidFill>
                  <a:srgbClr val="1E1D5A"/>
                </a:solidFill>
                <a:latin typeface="Times New Roman" pitchFamily="-1" charset="0"/>
                <a:ea typeface="Times New Roman" pitchFamily="-1" charset="0"/>
                <a:cs typeface="Times New Roman" pitchFamily="-1" charset="0"/>
              </a:rPr>
              <a:t>r, fs, fd </a:t>
            </a:r>
          </a:p>
          <a:p>
            <a:pPr marL="457200" indent="-457200">
              <a:buFontTx/>
              <a:buNone/>
            </a:pPr>
            <a:r>
              <a:rPr lang="it-IT" sz="2000" b="1">
                <a:solidFill>
                  <a:srgbClr val="1E1D5A"/>
                </a:solidFill>
                <a:latin typeface="Times New Roman" pitchFamily="-1" charset="0"/>
                <a:ea typeface="Times New Roman" pitchFamily="-1" charset="0"/>
                <a:cs typeface="Times New Roman" pitchFamily="-1" charset="0"/>
              </a:rPr>
              <a:t>Passo 1 </a:t>
            </a:r>
            <a:r>
              <a:rPr lang="it-IT" sz="2000" i="1">
                <a:solidFill>
                  <a:srgbClr val="1E1D5A"/>
                </a:solidFill>
                <a:latin typeface="Times New Roman" pitchFamily="-1" charset="0"/>
                <a:ea typeface="Times New Roman" pitchFamily="-1" charset="0"/>
                <a:cs typeface="Times New Roman" pitchFamily="-1" charset="0"/>
              </a:rPr>
              <a:t>(Inizializzazione)</a:t>
            </a:r>
            <a:r>
              <a:rPr lang="it-IT" sz="2000">
                <a:solidFill>
                  <a:srgbClr val="1E1D5A"/>
                </a:solidFill>
                <a:latin typeface="Times New Roman" pitchFamily="-1" charset="0"/>
                <a:ea typeface="Times New Roman" pitchFamily="-1" charset="0"/>
                <a:cs typeface="Times New Roman" pitchFamily="-1" charset="0"/>
              </a:rPr>
              <a:t>: </a:t>
            </a:r>
          </a:p>
          <a:p>
            <a:pPr marL="457200" indent="-457200">
              <a:buFontTx/>
              <a:buNone/>
            </a:pPr>
            <a:r>
              <a:rPr lang="it-IT" sz="2000">
                <a:solidFill>
                  <a:srgbClr val="1E1D5A"/>
                </a:solidFill>
                <a:latin typeface="Times New Roman" pitchFamily="-1" charset="0"/>
                <a:ea typeface="Times New Roman" pitchFamily="-1" charset="0"/>
                <a:cs typeface="Times New Roman" pitchFamily="-1" charset="0"/>
              </a:rPr>
              <a:t>memorizzare in A tutte le foglie, eccetto </a:t>
            </a:r>
            <a:r>
              <a:rPr lang="it-IT" sz="2000" i="1">
                <a:solidFill>
                  <a:srgbClr val="1E1D5A"/>
                </a:solidFill>
                <a:latin typeface="Times New Roman" pitchFamily="-1" charset="0"/>
                <a:ea typeface="Times New Roman" pitchFamily="-1" charset="0"/>
                <a:cs typeface="Times New Roman" pitchFamily="-1" charset="0"/>
              </a:rPr>
              <a:t>fs</a:t>
            </a:r>
            <a:r>
              <a:rPr lang="it-IT" sz="2000">
                <a:solidFill>
                  <a:srgbClr val="1E1D5A"/>
                </a:solidFill>
                <a:latin typeface="Times New Roman" pitchFamily="-1" charset="0"/>
                <a:ea typeface="Times New Roman" pitchFamily="-1" charset="0"/>
                <a:cs typeface="Times New Roman" pitchFamily="-1" charset="0"/>
              </a:rPr>
              <a:t> e </a:t>
            </a:r>
            <a:r>
              <a:rPr lang="it-IT" sz="2000" i="1">
                <a:solidFill>
                  <a:srgbClr val="1E1D5A"/>
                </a:solidFill>
                <a:latin typeface="Times New Roman" pitchFamily="-1" charset="0"/>
                <a:ea typeface="Times New Roman" pitchFamily="-1" charset="0"/>
                <a:cs typeface="Times New Roman" pitchFamily="-1" charset="0"/>
              </a:rPr>
              <a:t>fd</a:t>
            </a:r>
            <a:r>
              <a:rPr lang="it-IT" sz="2000">
                <a:solidFill>
                  <a:srgbClr val="1E1D5A"/>
                </a:solidFill>
                <a:latin typeface="Times New Roman" pitchFamily="-1" charset="0"/>
                <a:ea typeface="Times New Roman" pitchFamily="-1" charset="0"/>
                <a:cs typeface="Times New Roman" pitchFamily="-1" charset="0"/>
              </a:rPr>
              <a:t>, numerate progressivamente</a:t>
            </a:r>
          </a:p>
          <a:p>
            <a:pPr marL="457200" indent="-457200">
              <a:buFontTx/>
              <a:buNone/>
            </a:pPr>
            <a:r>
              <a:rPr lang="it-IT" sz="2000">
                <a:solidFill>
                  <a:srgbClr val="1E1D5A"/>
                </a:solidFill>
                <a:latin typeface="Times New Roman" pitchFamily="-1" charset="0"/>
                <a:ea typeface="Times New Roman" pitchFamily="-1" charset="0"/>
                <a:cs typeface="Times New Roman" pitchFamily="-1" charset="0"/>
              </a:rPr>
              <a:t>da sinistra a destra   </a:t>
            </a:r>
          </a:p>
          <a:p>
            <a:pPr marL="457200" indent="-457200">
              <a:buFontTx/>
              <a:buNone/>
            </a:pPr>
            <a:r>
              <a:rPr lang="it-IT" sz="2000" b="1">
                <a:solidFill>
                  <a:srgbClr val="1E1D5A"/>
                </a:solidFill>
                <a:latin typeface="Times New Roman" pitchFamily="-1" charset="0"/>
                <a:ea typeface="Times New Roman" pitchFamily="-1" charset="0"/>
                <a:cs typeface="Times New Roman" pitchFamily="-1" charset="0"/>
              </a:rPr>
              <a:t>Passo2 </a:t>
            </a:r>
            <a:r>
              <a:rPr lang="it-IT" sz="2000" i="1">
                <a:solidFill>
                  <a:srgbClr val="1E1D5A"/>
                </a:solidFill>
                <a:latin typeface="Times New Roman" pitchFamily="-1" charset="0"/>
                <a:ea typeface="Times New Roman" pitchFamily="-1" charset="0"/>
                <a:cs typeface="Times New Roman" pitchFamily="-1" charset="0"/>
              </a:rPr>
              <a:t>(Ciclo): </a:t>
            </a:r>
          </a:p>
          <a:p>
            <a:pPr marL="457200" indent="-457200">
              <a:buFontTx/>
              <a:buNone/>
            </a:pPr>
            <a:r>
              <a:rPr lang="it-IT" sz="2000" b="1">
                <a:solidFill>
                  <a:srgbClr val="1E1D5A"/>
                </a:solidFill>
                <a:latin typeface="Times New Roman" pitchFamily="-1" charset="0"/>
                <a:ea typeface="Times New Roman" pitchFamily="-1" charset="0"/>
                <a:cs typeface="Times New Roman" pitchFamily="-1" charset="0"/>
              </a:rPr>
              <a:t>while</a:t>
            </a:r>
            <a:r>
              <a:rPr lang="it-IT" sz="2000">
                <a:solidFill>
                  <a:srgbClr val="1E1D5A"/>
                </a:solidFill>
                <a:latin typeface="Times New Roman" pitchFamily="-1" charset="0"/>
                <a:ea typeface="Times New Roman" pitchFamily="-1" charset="0"/>
                <a:cs typeface="Times New Roman" pitchFamily="-1" charset="0"/>
              </a:rPr>
              <a:t> A non è vuoto </a:t>
            </a:r>
            <a:r>
              <a:rPr lang="it-IT" sz="2000" b="1">
                <a:solidFill>
                  <a:srgbClr val="1E1D5A"/>
                </a:solidFill>
                <a:latin typeface="Times New Roman" pitchFamily="-1" charset="0"/>
                <a:ea typeface="Times New Roman" pitchFamily="-1" charset="0"/>
                <a:cs typeface="Times New Roman" pitchFamily="-1" charset="0"/>
              </a:rPr>
              <a:t>do</a:t>
            </a:r>
          </a:p>
          <a:p>
            <a:pPr marL="457200" indent="-457200">
              <a:buFontTx/>
              <a:buNone/>
            </a:pPr>
            <a:r>
              <a:rPr lang="it-IT" sz="2000">
                <a:solidFill>
                  <a:srgbClr val="1E1D5A"/>
                </a:solidFill>
                <a:latin typeface="Times New Roman" pitchFamily="-1" charset="0"/>
                <a:ea typeface="Times New Roman" pitchFamily="-1" charset="0"/>
                <a:cs typeface="Times New Roman" pitchFamily="-1" charset="0"/>
              </a:rPr>
              <a:t>applica il rake in parallelo alle foglie in A</a:t>
            </a:r>
            <a:r>
              <a:rPr lang="it-IT" sz="2000" baseline="-25000">
                <a:solidFill>
                  <a:srgbClr val="1E1D5A"/>
                </a:solidFill>
                <a:latin typeface="Times New Roman" pitchFamily="-1" charset="0"/>
                <a:ea typeface="Times New Roman" pitchFamily="-1" charset="0"/>
                <a:cs typeface="Times New Roman" pitchFamily="-1" charset="0"/>
              </a:rPr>
              <a:t>dispari</a:t>
            </a:r>
            <a:r>
              <a:rPr lang="it-IT" sz="2000">
                <a:solidFill>
                  <a:srgbClr val="1E1D5A"/>
                </a:solidFill>
                <a:latin typeface="Times New Roman" pitchFamily="-1" charset="0"/>
                <a:ea typeface="Times New Roman" pitchFamily="-1" charset="0"/>
                <a:cs typeface="Times New Roman" pitchFamily="-1" charset="0"/>
              </a:rPr>
              <a:t> che sono figli sinistri</a:t>
            </a:r>
          </a:p>
          <a:p>
            <a:pPr marL="457200" indent="-457200">
              <a:buFontTx/>
              <a:buNone/>
            </a:pPr>
            <a:r>
              <a:rPr lang="it-IT" sz="2000">
                <a:solidFill>
                  <a:srgbClr val="1E1D5A"/>
                </a:solidFill>
                <a:latin typeface="Times New Roman" pitchFamily="-1" charset="0"/>
                <a:ea typeface="Times New Roman" pitchFamily="-1" charset="0"/>
                <a:cs typeface="Times New Roman" pitchFamily="-1" charset="0"/>
              </a:rPr>
              <a:t>applica il rake in parallelo alle foglie in A</a:t>
            </a:r>
            <a:r>
              <a:rPr lang="it-IT" sz="2000" baseline="-25000">
                <a:solidFill>
                  <a:srgbClr val="1E1D5A"/>
                </a:solidFill>
                <a:latin typeface="Times New Roman" pitchFamily="-1" charset="0"/>
                <a:ea typeface="Times New Roman" pitchFamily="-1" charset="0"/>
                <a:cs typeface="Times New Roman" pitchFamily="-1" charset="0"/>
              </a:rPr>
              <a:t>dispari</a:t>
            </a:r>
            <a:r>
              <a:rPr lang="it-IT" sz="2000">
                <a:solidFill>
                  <a:srgbClr val="1E1D5A"/>
                </a:solidFill>
                <a:latin typeface="Times New Roman" pitchFamily="-1" charset="0"/>
                <a:ea typeface="Times New Roman" pitchFamily="-1" charset="0"/>
                <a:cs typeface="Times New Roman" pitchFamily="-1" charset="0"/>
              </a:rPr>
              <a:t> che sono figli destri</a:t>
            </a:r>
          </a:p>
          <a:p>
            <a:pPr marL="457200" indent="-457200">
              <a:buFontTx/>
              <a:buNone/>
            </a:pPr>
            <a:r>
              <a:rPr lang="it-IT" sz="2000">
                <a:solidFill>
                  <a:srgbClr val="1E1D5A"/>
                </a:solidFill>
                <a:latin typeface="Times New Roman" pitchFamily="-1" charset="0"/>
                <a:ea typeface="Times New Roman" pitchFamily="-1" charset="0"/>
                <a:cs typeface="Times New Roman" pitchFamily="-1" charset="0"/>
              </a:rPr>
              <a:t>A = A</a:t>
            </a:r>
            <a:r>
              <a:rPr lang="it-IT" sz="2000" baseline="-25000">
                <a:solidFill>
                  <a:srgbClr val="1E1D5A"/>
                </a:solidFill>
                <a:latin typeface="Times New Roman" pitchFamily="-1" charset="0"/>
                <a:ea typeface="Times New Roman" pitchFamily="-1" charset="0"/>
                <a:cs typeface="Times New Roman" pitchFamily="-1" charset="0"/>
              </a:rPr>
              <a:t>pari</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55299" name="Rectangle 2"/>
          <p:cNvSpPr>
            <a:spLocks noGrp="1" noChangeArrowheads="1"/>
          </p:cNvSpPr>
          <p:nvPr>
            <p:ph type="title"/>
          </p:nvPr>
        </p:nvSpPr>
        <p:spPr/>
        <p:txBody>
          <a:bodyPr/>
          <a:lstStyle/>
          <a:p>
            <a:r>
              <a:rPr lang="it-IT">
                <a:solidFill>
                  <a:srgbClr val="1E1D5A"/>
                </a:solidFill>
                <a:cs typeface="ＭＳ Ｐゴシック" pitchFamily="-1" charset="-128"/>
              </a:rPr>
              <a:t>Implementazione</a:t>
            </a:r>
          </a:p>
        </p:txBody>
      </p:sp>
      <p:sp>
        <p:nvSpPr>
          <p:cNvPr id="55300" name="Rectangle 3"/>
          <p:cNvSpPr>
            <a:spLocks noGrp="1" noChangeArrowheads="1"/>
          </p:cNvSpPr>
          <p:nvPr>
            <p:ph type="body" idx="1"/>
          </p:nvPr>
        </p:nvSpPr>
        <p:spPr/>
        <p:txBody>
          <a:bodyPr/>
          <a:lstStyle/>
          <a:p>
            <a:pPr>
              <a:buFontTx/>
              <a:buNone/>
            </a:pPr>
            <a:r>
              <a:rPr lang="it-IT" sz="2000">
                <a:solidFill>
                  <a:srgbClr val="1E1D5A"/>
                </a:solidFill>
                <a:latin typeface="Times New Roman" pitchFamily="-1" charset="0"/>
                <a:ea typeface="Times New Roman" pitchFamily="-1" charset="0"/>
                <a:cs typeface="Times New Roman" pitchFamily="-1" charset="0"/>
              </a:rPr>
              <a:t>Per realizzare il Passo 1:</a:t>
            </a:r>
          </a:p>
          <a:p>
            <a:pPr lvl="1" algn="just"/>
            <a:r>
              <a:rPr lang="it-IT" sz="2000">
                <a:solidFill>
                  <a:srgbClr val="1E1D5A"/>
                </a:solidFill>
                <a:latin typeface="Times New Roman" pitchFamily="-1" charset="0"/>
                <a:ea typeface="Times New Roman" pitchFamily="-1" charset="0"/>
                <a:cs typeface="Times New Roman" pitchFamily="-1" charset="0"/>
              </a:rPr>
              <a:t>calcola la numerazione inorder di T tramite il TDE (è possibile perché l’albero è 0/2);</a:t>
            </a:r>
          </a:p>
          <a:p>
            <a:pPr lvl="1" algn="just"/>
            <a:r>
              <a:rPr lang="it-IT" sz="2000">
                <a:solidFill>
                  <a:srgbClr val="1E1D5A"/>
                </a:solidFill>
                <a:latin typeface="Times New Roman" pitchFamily="-1" charset="0"/>
                <a:ea typeface="Times New Roman" pitchFamily="-1" charset="0"/>
                <a:cs typeface="Times New Roman" pitchFamily="-1" charset="0"/>
              </a:rPr>
              <a:t>individua le foglie (tutti i nodi </a:t>
            </a:r>
            <a:r>
              <a:rPr lang="it-IT" sz="2000" i="1">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 t.c. left[</a:t>
            </a:r>
            <a:r>
              <a:rPr lang="it-IT" sz="2000" i="1">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]=right[</a:t>
            </a:r>
            <a:r>
              <a:rPr lang="it-IT" sz="2000" i="1">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]=1);</a:t>
            </a:r>
          </a:p>
          <a:p>
            <a:pPr lvl="1" algn="just"/>
            <a:r>
              <a:rPr lang="it-IT" sz="2000">
                <a:solidFill>
                  <a:srgbClr val="1E1D5A"/>
                </a:solidFill>
                <a:latin typeface="Times New Roman" pitchFamily="-1" charset="0"/>
                <a:ea typeface="Times New Roman" pitchFamily="-1" charset="0"/>
                <a:cs typeface="Times New Roman" pitchFamily="-1" charset="0"/>
              </a:rPr>
              <a:t>numera le foglie (escludendo quella più a sx e quella più a dx) tramite somme prefisse.</a:t>
            </a:r>
          </a:p>
          <a:p>
            <a:pPr>
              <a:buFontTx/>
              <a:buNone/>
            </a:pPr>
            <a:r>
              <a:rPr lang="it-IT" sz="2000">
                <a:solidFill>
                  <a:srgbClr val="1E1D5A"/>
                </a:solidFill>
                <a:latin typeface="Times New Roman" pitchFamily="-1" charset="0"/>
                <a:ea typeface="Times New Roman" pitchFamily="-1" charset="0"/>
                <a:cs typeface="Times New Roman" pitchFamily="-1" charset="0"/>
              </a:rPr>
              <a:t>Per realizzare il passo 2:</a:t>
            </a:r>
          </a:p>
          <a:p>
            <a:pPr lvl="1" algn="just"/>
            <a:r>
              <a:rPr lang="it-IT" sz="2000">
                <a:solidFill>
                  <a:srgbClr val="1E1D5A"/>
                </a:solidFill>
                <a:latin typeface="Times New Roman" pitchFamily="-1" charset="0"/>
                <a:ea typeface="Times New Roman" pitchFamily="-1" charset="0"/>
                <a:cs typeface="Times New Roman" pitchFamily="-1" charset="0"/>
              </a:rPr>
              <a:t>per i rake lavorano in parallelo i processori di indice dispari;</a:t>
            </a:r>
          </a:p>
          <a:p>
            <a:pPr lvl="1" algn="just"/>
            <a:r>
              <a:rPr lang="it-IT" sz="2000">
                <a:solidFill>
                  <a:srgbClr val="1E1D5A"/>
                </a:solidFill>
                <a:latin typeface="Times New Roman" pitchFamily="-1" charset="0"/>
                <a:ea typeface="Times New Roman" pitchFamily="-1" charset="0"/>
                <a:cs typeface="Times New Roman" pitchFamily="-1" charset="0"/>
              </a:rPr>
              <a:t>per discriminare le foglie che sono figli sinistri (destri) basta notare che la loro numerazione inorder nell’albero originale è minore (maggiore) di quella del padre;</a:t>
            </a:r>
          </a:p>
          <a:p>
            <a:pPr lvl="1" algn="just"/>
            <a:r>
              <a:rPr lang="it-IT" sz="2000">
                <a:solidFill>
                  <a:srgbClr val="1E1D5A"/>
                </a:solidFill>
                <a:latin typeface="Times New Roman" pitchFamily="-1" charset="0"/>
                <a:ea typeface="Times New Roman" pitchFamily="-1" charset="0"/>
                <a:cs typeface="Times New Roman" pitchFamily="-1" charset="0"/>
              </a:rPr>
              <a:t>per aggiornare A lavorano solo i processori di indice pari ed assegnano A[i/2] = A[</a:t>
            </a:r>
            <a:r>
              <a:rPr lang="it-IT" sz="2000"/>
              <a:t>i].</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57347" name="Rectangle 2"/>
          <p:cNvSpPr>
            <a:spLocks noGrp="1" noChangeArrowheads="1"/>
          </p:cNvSpPr>
          <p:nvPr>
            <p:ph type="title"/>
          </p:nvPr>
        </p:nvSpPr>
        <p:spPr/>
        <p:txBody>
          <a:bodyPr/>
          <a:lstStyle/>
          <a:p>
            <a:r>
              <a:rPr lang="it-IT" sz="4000" smtClean="0">
                <a:solidFill>
                  <a:srgbClr val="1E1D5A"/>
                </a:solidFill>
                <a:latin typeface="Times New Roman" pitchFamily="-1" charset="0"/>
                <a:ea typeface="Times New Roman" pitchFamily="-1" charset="0"/>
                <a:cs typeface="Times New Roman" pitchFamily="-1" charset="0"/>
              </a:rPr>
              <a:t>Costo dell’algoritmo di contrazione</a:t>
            </a:r>
          </a:p>
        </p:txBody>
      </p:sp>
      <p:sp>
        <p:nvSpPr>
          <p:cNvPr id="57348" name="Rectangle 3"/>
          <p:cNvSpPr>
            <a:spLocks noGrp="1" noChangeArrowheads="1"/>
          </p:cNvSpPr>
          <p:nvPr>
            <p:ph type="body" idx="1"/>
          </p:nvPr>
        </p:nvSpPr>
        <p:spPr>
          <a:xfrm>
            <a:off x="838200" y="1447800"/>
            <a:ext cx="8001000" cy="4681538"/>
          </a:xfrm>
        </p:spPr>
        <p:txBody>
          <a:bodyPr/>
          <a:lstStyle/>
          <a:p>
            <a:pPr>
              <a:buFontTx/>
              <a:buNone/>
            </a:pPr>
            <a:r>
              <a:rPr lang="it-IT" sz="2400" smtClean="0">
                <a:solidFill>
                  <a:srgbClr val="1E1D5A"/>
                </a:solidFill>
                <a:latin typeface="Times New Roman" pitchFamily="-1" charset="0"/>
                <a:ea typeface="Times New Roman" pitchFamily="-1" charset="0"/>
                <a:cs typeface="Times New Roman" pitchFamily="-1" charset="0"/>
              </a:rPr>
              <a:t>Il costo complessivo dell’algoritmo di contrazione è dell’ordine</a:t>
            </a:r>
          </a:p>
          <a:p>
            <a:pPr>
              <a:buFontTx/>
              <a:buNone/>
            </a:pPr>
            <a:r>
              <a:rPr lang="it-IT" sz="2400" smtClean="0">
                <a:solidFill>
                  <a:srgbClr val="1E1D5A"/>
                </a:solidFill>
                <a:latin typeface="Times New Roman" pitchFamily="-1" charset="0"/>
                <a:ea typeface="Times New Roman" pitchFamily="-1" charset="0"/>
                <a:cs typeface="Times New Roman" pitchFamily="-1" charset="0"/>
              </a:rPr>
              <a:t> di O(n log n) su PRAM EREW con n processori, dato che:</a:t>
            </a:r>
          </a:p>
          <a:p>
            <a:endParaRPr lang="it-IT" sz="2400" smtClean="0">
              <a:solidFill>
                <a:srgbClr val="1E1D5A"/>
              </a:solidFill>
              <a:latin typeface="Times New Roman" pitchFamily="-1" charset="0"/>
              <a:ea typeface="Times New Roman" pitchFamily="-1" charset="0"/>
              <a:cs typeface="Times New Roman" pitchFamily="-1" charset="0"/>
            </a:endParaRPr>
          </a:p>
          <a:p>
            <a:r>
              <a:rPr lang="it-IT" sz="2400" smtClean="0">
                <a:solidFill>
                  <a:srgbClr val="1E1D5A"/>
                </a:solidFill>
                <a:latin typeface="Times New Roman" pitchFamily="-1" charset="0"/>
                <a:ea typeface="Times New Roman" pitchFamily="-1" charset="0"/>
                <a:cs typeface="Times New Roman" pitchFamily="-1" charset="0"/>
              </a:rPr>
              <a:t>Il passo 1 richiede costo O(n log n) sia per il TDE che per le somme prefisse.</a:t>
            </a:r>
          </a:p>
          <a:p>
            <a:endParaRPr lang="it-IT" sz="2400" smtClean="0">
              <a:solidFill>
                <a:srgbClr val="1E1D5A"/>
              </a:solidFill>
              <a:latin typeface="Times New Roman" pitchFamily="-1" charset="0"/>
              <a:ea typeface="Times New Roman" pitchFamily="-1" charset="0"/>
              <a:cs typeface="Times New Roman" pitchFamily="-1" charset="0"/>
            </a:endParaRPr>
          </a:p>
          <a:p>
            <a:r>
              <a:rPr lang="it-IT" sz="2400" smtClean="0">
                <a:solidFill>
                  <a:srgbClr val="1E1D5A"/>
                </a:solidFill>
                <a:latin typeface="Times New Roman" pitchFamily="-1" charset="0"/>
                <a:ea typeface="Times New Roman" pitchFamily="-1" charset="0"/>
                <a:cs typeface="Times New Roman" pitchFamily="-1" charset="0"/>
              </a:rPr>
              <a:t>Ciascuna iterazione del passo 2 richiede tempo costante.</a:t>
            </a:r>
          </a:p>
          <a:p>
            <a:pPr>
              <a:buFontTx/>
              <a:buNone/>
            </a:pPr>
            <a:r>
              <a:rPr lang="it-IT" sz="2400" smtClean="0">
                <a:solidFill>
                  <a:srgbClr val="1E1D5A"/>
                </a:solidFill>
                <a:latin typeface="Times New Roman" pitchFamily="-1" charset="0"/>
                <a:ea typeface="Times New Roman" pitchFamily="-1" charset="0"/>
                <a:cs typeface="Times New Roman" pitchFamily="-1" charset="0"/>
              </a:rPr>
              <a:t>	Ad ogni iterazione il vettore A si dimezza, quindi sono necessarie O(log n) iterazioni.</a:t>
            </a:r>
          </a:p>
          <a:p>
            <a:endParaRPr lang="it-IT" sz="2400" smtClean="0">
              <a:solidFill>
                <a:srgbClr val="1E1D5A"/>
              </a:solidFill>
              <a:latin typeface="Times New Roman" pitchFamily="-1" charset="0"/>
              <a:ea typeface="Times New Roman" pitchFamily="-1" charset="0"/>
              <a:cs typeface="Times New Roman" pitchFamily="-1" charset="0"/>
            </a:endParaRPr>
          </a:p>
          <a:p>
            <a:endParaRPr lang="it-IT" sz="2400" smtClean="0">
              <a:solidFill>
                <a:srgbClr val="1E1D5A"/>
              </a:solidFill>
              <a:latin typeface="Times New Roman" pitchFamily="-1" charset="0"/>
              <a:ea typeface="Times New Roman" pitchFamily="-1" charset="0"/>
              <a:cs typeface="Times New Roman" pitchFamily="-1"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59395" name="Rectangle 2"/>
          <p:cNvSpPr>
            <a:spLocks noGrp="1" noChangeArrowheads="1"/>
          </p:cNvSpPr>
          <p:nvPr>
            <p:ph type="title"/>
          </p:nvPr>
        </p:nvSpPr>
        <p:spPr/>
        <p:txBody>
          <a:bodyPr/>
          <a:lstStyle/>
          <a:p>
            <a:r>
              <a:rPr lang="it-IT">
                <a:solidFill>
                  <a:srgbClr val="1E1D5A"/>
                </a:solidFill>
                <a:cs typeface="ＭＳ Ｐゴシック" pitchFamily="-1" charset="-128"/>
              </a:rPr>
              <a:t>Albero delle espressioni</a:t>
            </a:r>
          </a:p>
        </p:txBody>
      </p:sp>
      <p:sp>
        <p:nvSpPr>
          <p:cNvPr id="59396" name="Rectangle 3"/>
          <p:cNvSpPr>
            <a:spLocks noGrp="1" noChangeArrowheads="1"/>
          </p:cNvSpPr>
          <p:nvPr>
            <p:ph type="body" idx="1"/>
          </p:nvPr>
        </p:nvSpPr>
        <p:spPr>
          <a:xfrm>
            <a:off x="457200" y="1484313"/>
            <a:ext cx="8229600" cy="2325687"/>
          </a:xfrm>
        </p:spPr>
        <p:txBody>
          <a:bodyPr/>
          <a:lstStyle/>
          <a:p>
            <a:pPr marL="0" indent="0">
              <a:buFontTx/>
              <a:buNone/>
            </a:pPr>
            <a:r>
              <a:rPr lang="it-IT" sz="2000">
                <a:solidFill>
                  <a:srgbClr val="1E1D5A"/>
                </a:solidFill>
                <a:latin typeface="Times New Roman" pitchFamily="-1" charset="0"/>
                <a:ea typeface="Times New Roman" pitchFamily="-1" charset="0"/>
                <a:cs typeface="Times New Roman" pitchFamily="-1" charset="0"/>
              </a:rPr>
              <a:t>Data un’espressione aritmetica, si associ alle foglie di un albero binario 0/2 le costanti dell’espressione e ai nodi interni le operazioni binarie. Le operazioni necessarie per generare il risultato alla radice si eseguono in parallelo su ogni nodo, livello per livello, con costo O(n log n), se l’albero delle espressioni è bilanciato, </a:t>
            </a:r>
            <a:r>
              <a:rPr lang="it-IT" sz="2000" i="1">
                <a:solidFill>
                  <a:srgbClr val="1E1D5A"/>
                </a:solidFill>
                <a:latin typeface="Times New Roman" pitchFamily="-1" charset="0"/>
                <a:ea typeface="Times New Roman" pitchFamily="-1" charset="0"/>
                <a:cs typeface="Times New Roman" pitchFamily="-1" charset="0"/>
              </a:rPr>
              <a:t>(esempio a sx)</a:t>
            </a:r>
            <a:r>
              <a:rPr lang="it-IT" sz="2000">
                <a:solidFill>
                  <a:srgbClr val="1E1D5A"/>
                </a:solidFill>
                <a:latin typeface="Times New Roman" pitchFamily="-1" charset="0"/>
                <a:ea typeface="Times New Roman" pitchFamily="-1" charset="0"/>
                <a:cs typeface="Times New Roman" pitchFamily="-1" charset="0"/>
              </a:rPr>
              <a:t>. </a:t>
            </a:r>
          </a:p>
          <a:p>
            <a:pPr marL="0" indent="0">
              <a:buFontTx/>
              <a:buNone/>
            </a:pPr>
            <a:r>
              <a:rPr lang="it-IT" sz="2000">
                <a:solidFill>
                  <a:srgbClr val="1E1D5A"/>
                </a:solidFill>
                <a:latin typeface="Times New Roman" pitchFamily="-1" charset="0"/>
                <a:ea typeface="Times New Roman" pitchFamily="-1" charset="0"/>
                <a:cs typeface="Times New Roman" pitchFamily="-1" charset="0"/>
              </a:rPr>
              <a:t>Si noti che se l’albero non è bilanciato (</a:t>
            </a:r>
            <a:r>
              <a:rPr lang="it-IT" sz="2000" i="1">
                <a:solidFill>
                  <a:srgbClr val="1E1D5A"/>
                </a:solidFill>
                <a:latin typeface="Times New Roman" pitchFamily="-1" charset="0"/>
                <a:ea typeface="Times New Roman" pitchFamily="-1" charset="0"/>
                <a:cs typeface="Times New Roman" pitchFamily="-1" charset="0"/>
              </a:rPr>
              <a:t>esempio a dx</a:t>
            </a:r>
            <a:r>
              <a:rPr lang="it-IT" sz="2000" i="1">
                <a:solidFill>
                  <a:srgbClr val="1E1D5A"/>
                </a:solidFill>
                <a:cs typeface="ＭＳ Ｐゴシック" pitchFamily="-1" charset="-128"/>
              </a:rPr>
              <a:t>)</a:t>
            </a:r>
            <a:r>
              <a:rPr lang="it-IT" sz="2000" i="1">
                <a:cs typeface="ＭＳ Ｐゴシック" pitchFamily="-1" charset="-128"/>
              </a:rPr>
              <a:t>, </a:t>
            </a:r>
            <a:r>
              <a:rPr lang="it-IT" sz="2000">
                <a:solidFill>
                  <a:srgbClr val="1E1D5A"/>
                </a:solidFill>
                <a:latin typeface="Times New Roman" pitchFamily="-1" charset="0"/>
                <a:ea typeface="Times New Roman" pitchFamily="-1" charset="0"/>
                <a:cs typeface="Times New Roman" pitchFamily="-1" charset="0"/>
              </a:rPr>
              <a:t>il tempo parallelo richiesto può addirittura essere lineare.</a:t>
            </a:r>
            <a:endParaRPr lang="it-IT" sz="2000" i="1">
              <a:cs typeface="ＭＳ Ｐゴシック" pitchFamily="-1" charset="-128"/>
            </a:endParaRPr>
          </a:p>
        </p:txBody>
      </p:sp>
      <p:sp>
        <p:nvSpPr>
          <p:cNvPr id="59397" name="Line 4"/>
          <p:cNvSpPr>
            <a:spLocks noChangeShapeType="1"/>
          </p:cNvSpPr>
          <p:nvPr/>
        </p:nvSpPr>
        <p:spPr bwMode="auto">
          <a:xfrm>
            <a:off x="4572000" y="3500438"/>
            <a:ext cx="0" cy="2808287"/>
          </a:xfrm>
          <a:prstGeom prst="line">
            <a:avLst/>
          </a:prstGeom>
          <a:noFill/>
          <a:ln w="9525">
            <a:solidFill>
              <a:schemeClr val="tx1"/>
            </a:solidFill>
            <a:prstDash val="dash"/>
            <a:round/>
            <a:headEnd/>
            <a:tailEnd/>
          </a:ln>
        </p:spPr>
        <p:txBody>
          <a:bodyPr>
            <a:prstTxWarp prst="textNoShape">
              <a:avLst/>
            </a:prstTxWarp>
          </a:bodyPr>
          <a:lstStyle/>
          <a:p>
            <a:endParaRPr lang="it-IT"/>
          </a:p>
        </p:txBody>
      </p:sp>
      <p:grpSp>
        <p:nvGrpSpPr>
          <p:cNvPr id="2" name="Group 100"/>
          <p:cNvGrpSpPr>
            <a:grpSpLocks/>
          </p:cNvGrpSpPr>
          <p:nvPr/>
        </p:nvGrpSpPr>
        <p:grpSpPr bwMode="auto">
          <a:xfrm>
            <a:off x="395288" y="4652963"/>
            <a:ext cx="3887787" cy="1222375"/>
            <a:chOff x="295" y="3204"/>
            <a:chExt cx="2449" cy="770"/>
          </a:xfrm>
        </p:grpSpPr>
        <p:sp>
          <p:nvSpPr>
            <p:cNvPr id="59431" name="Oval 5"/>
            <p:cNvSpPr>
              <a:spLocks noChangeArrowheads="1"/>
            </p:cNvSpPr>
            <p:nvPr/>
          </p:nvSpPr>
          <p:spPr bwMode="auto">
            <a:xfrm>
              <a:off x="295"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a:t>
              </a:r>
            </a:p>
          </p:txBody>
        </p:sp>
        <p:sp>
          <p:nvSpPr>
            <p:cNvPr id="59432" name="Oval 6"/>
            <p:cNvSpPr>
              <a:spLocks noChangeArrowheads="1"/>
            </p:cNvSpPr>
            <p:nvPr/>
          </p:nvSpPr>
          <p:spPr bwMode="auto">
            <a:xfrm>
              <a:off x="658"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b</a:t>
              </a:r>
            </a:p>
          </p:txBody>
        </p:sp>
        <p:sp>
          <p:nvSpPr>
            <p:cNvPr id="59433" name="Oval 7"/>
            <p:cNvSpPr>
              <a:spLocks noChangeArrowheads="1"/>
            </p:cNvSpPr>
            <p:nvPr/>
          </p:nvSpPr>
          <p:spPr bwMode="auto">
            <a:xfrm>
              <a:off x="476" y="361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59434" name="AutoShape 8"/>
            <p:cNvCxnSpPr>
              <a:cxnSpLocks noChangeShapeType="1"/>
              <a:stCxn id="59431" idx="7"/>
              <a:endCxn id="59433" idx="3"/>
            </p:cNvCxnSpPr>
            <p:nvPr/>
          </p:nvCxnSpPr>
          <p:spPr bwMode="auto">
            <a:xfrm flipV="1">
              <a:off x="449" y="3766"/>
              <a:ext cx="54" cy="54"/>
            </a:xfrm>
            <a:prstGeom prst="straightConnector1">
              <a:avLst/>
            </a:prstGeom>
            <a:noFill/>
            <a:ln w="9525">
              <a:solidFill>
                <a:schemeClr val="tx1"/>
              </a:solidFill>
              <a:round/>
              <a:headEnd/>
              <a:tailEnd/>
            </a:ln>
          </p:spPr>
        </p:cxnSp>
        <p:cxnSp>
          <p:nvCxnSpPr>
            <p:cNvPr id="59435" name="AutoShape 9"/>
            <p:cNvCxnSpPr>
              <a:cxnSpLocks noChangeShapeType="1"/>
              <a:stCxn id="59432" idx="1"/>
              <a:endCxn id="59433" idx="5"/>
            </p:cNvCxnSpPr>
            <p:nvPr/>
          </p:nvCxnSpPr>
          <p:spPr bwMode="auto">
            <a:xfrm flipH="1" flipV="1">
              <a:off x="630" y="3766"/>
              <a:ext cx="55" cy="54"/>
            </a:xfrm>
            <a:prstGeom prst="straightConnector1">
              <a:avLst/>
            </a:prstGeom>
            <a:noFill/>
            <a:ln w="9525">
              <a:solidFill>
                <a:schemeClr val="tx1"/>
              </a:solidFill>
              <a:round/>
              <a:headEnd/>
              <a:tailEnd/>
            </a:ln>
          </p:spPr>
        </p:cxnSp>
        <p:sp>
          <p:nvSpPr>
            <p:cNvPr id="59436" name="Oval 10"/>
            <p:cNvSpPr>
              <a:spLocks noChangeArrowheads="1"/>
            </p:cNvSpPr>
            <p:nvPr/>
          </p:nvSpPr>
          <p:spPr bwMode="auto">
            <a:xfrm>
              <a:off x="930"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c</a:t>
              </a:r>
            </a:p>
          </p:txBody>
        </p:sp>
        <p:sp>
          <p:nvSpPr>
            <p:cNvPr id="59437" name="Oval 11"/>
            <p:cNvSpPr>
              <a:spLocks noChangeArrowheads="1"/>
            </p:cNvSpPr>
            <p:nvPr/>
          </p:nvSpPr>
          <p:spPr bwMode="auto">
            <a:xfrm>
              <a:off x="1293"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d</a:t>
              </a:r>
            </a:p>
          </p:txBody>
        </p:sp>
        <p:sp>
          <p:nvSpPr>
            <p:cNvPr id="59438" name="Oval 12"/>
            <p:cNvSpPr>
              <a:spLocks noChangeArrowheads="1"/>
            </p:cNvSpPr>
            <p:nvPr/>
          </p:nvSpPr>
          <p:spPr bwMode="auto">
            <a:xfrm>
              <a:off x="1111" y="361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59439" name="AutoShape 13"/>
            <p:cNvCxnSpPr>
              <a:cxnSpLocks noChangeShapeType="1"/>
              <a:stCxn id="59436" idx="7"/>
              <a:endCxn id="59438" idx="3"/>
            </p:cNvCxnSpPr>
            <p:nvPr/>
          </p:nvCxnSpPr>
          <p:spPr bwMode="auto">
            <a:xfrm flipV="1">
              <a:off x="1084" y="3766"/>
              <a:ext cx="54" cy="54"/>
            </a:xfrm>
            <a:prstGeom prst="straightConnector1">
              <a:avLst/>
            </a:prstGeom>
            <a:noFill/>
            <a:ln w="9525">
              <a:solidFill>
                <a:schemeClr val="tx1"/>
              </a:solidFill>
              <a:round/>
              <a:headEnd/>
              <a:tailEnd/>
            </a:ln>
          </p:spPr>
        </p:cxnSp>
        <p:cxnSp>
          <p:nvCxnSpPr>
            <p:cNvPr id="59440" name="AutoShape 14"/>
            <p:cNvCxnSpPr>
              <a:cxnSpLocks noChangeShapeType="1"/>
              <a:stCxn id="59437" idx="1"/>
              <a:endCxn id="59438" idx="5"/>
            </p:cNvCxnSpPr>
            <p:nvPr/>
          </p:nvCxnSpPr>
          <p:spPr bwMode="auto">
            <a:xfrm flipH="1" flipV="1">
              <a:off x="1265" y="3766"/>
              <a:ext cx="55" cy="54"/>
            </a:xfrm>
            <a:prstGeom prst="straightConnector1">
              <a:avLst/>
            </a:prstGeom>
            <a:noFill/>
            <a:ln w="9525">
              <a:solidFill>
                <a:schemeClr val="tx1"/>
              </a:solidFill>
              <a:round/>
              <a:headEnd/>
              <a:tailEnd/>
            </a:ln>
          </p:spPr>
        </p:cxnSp>
        <p:sp>
          <p:nvSpPr>
            <p:cNvPr id="59441" name="Oval 25"/>
            <p:cNvSpPr>
              <a:spLocks noChangeArrowheads="1"/>
            </p:cNvSpPr>
            <p:nvPr/>
          </p:nvSpPr>
          <p:spPr bwMode="auto">
            <a:xfrm>
              <a:off x="794" y="3431"/>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59442" name="AutoShape 26"/>
            <p:cNvCxnSpPr>
              <a:cxnSpLocks noChangeShapeType="1"/>
              <a:stCxn id="59433" idx="7"/>
              <a:endCxn id="59441" idx="3"/>
            </p:cNvCxnSpPr>
            <p:nvPr/>
          </p:nvCxnSpPr>
          <p:spPr bwMode="auto">
            <a:xfrm flipV="1">
              <a:off x="630" y="3585"/>
              <a:ext cx="191" cy="54"/>
            </a:xfrm>
            <a:prstGeom prst="straightConnector1">
              <a:avLst/>
            </a:prstGeom>
            <a:noFill/>
            <a:ln w="9525">
              <a:solidFill>
                <a:schemeClr val="tx1"/>
              </a:solidFill>
              <a:round/>
              <a:headEnd/>
              <a:tailEnd/>
            </a:ln>
          </p:spPr>
        </p:cxnSp>
        <p:cxnSp>
          <p:nvCxnSpPr>
            <p:cNvPr id="59443" name="AutoShape 27"/>
            <p:cNvCxnSpPr>
              <a:cxnSpLocks noChangeShapeType="1"/>
              <a:stCxn id="59438" idx="1"/>
              <a:endCxn id="59441" idx="5"/>
            </p:cNvCxnSpPr>
            <p:nvPr/>
          </p:nvCxnSpPr>
          <p:spPr bwMode="auto">
            <a:xfrm flipH="1" flipV="1">
              <a:off x="948" y="3585"/>
              <a:ext cx="190" cy="54"/>
            </a:xfrm>
            <a:prstGeom prst="straightConnector1">
              <a:avLst/>
            </a:prstGeom>
            <a:noFill/>
            <a:ln w="9525">
              <a:solidFill>
                <a:schemeClr val="tx1"/>
              </a:solidFill>
              <a:round/>
              <a:headEnd/>
              <a:tailEnd/>
            </a:ln>
          </p:spPr>
        </p:cxnSp>
        <p:sp>
          <p:nvSpPr>
            <p:cNvPr id="59444" name="Oval 28"/>
            <p:cNvSpPr>
              <a:spLocks noChangeArrowheads="1"/>
            </p:cNvSpPr>
            <p:nvPr/>
          </p:nvSpPr>
          <p:spPr bwMode="auto">
            <a:xfrm>
              <a:off x="1429" y="3204"/>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sp>
          <p:nvSpPr>
            <p:cNvPr id="59445" name="Oval 30"/>
            <p:cNvSpPr>
              <a:spLocks noChangeArrowheads="1"/>
            </p:cNvSpPr>
            <p:nvPr/>
          </p:nvSpPr>
          <p:spPr bwMode="auto">
            <a:xfrm>
              <a:off x="1565"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e</a:t>
              </a:r>
            </a:p>
          </p:txBody>
        </p:sp>
        <p:sp>
          <p:nvSpPr>
            <p:cNvPr id="59446" name="Oval 31"/>
            <p:cNvSpPr>
              <a:spLocks noChangeArrowheads="1"/>
            </p:cNvSpPr>
            <p:nvPr/>
          </p:nvSpPr>
          <p:spPr bwMode="auto">
            <a:xfrm>
              <a:off x="1928"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f</a:t>
              </a:r>
            </a:p>
          </p:txBody>
        </p:sp>
        <p:sp>
          <p:nvSpPr>
            <p:cNvPr id="59447" name="Oval 32"/>
            <p:cNvSpPr>
              <a:spLocks noChangeArrowheads="1"/>
            </p:cNvSpPr>
            <p:nvPr/>
          </p:nvSpPr>
          <p:spPr bwMode="auto">
            <a:xfrm>
              <a:off x="1746" y="361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59448" name="AutoShape 33"/>
            <p:cNvCxnSpPr>
              <a:cxnSpLocks noChangeShapeType="1"/>
              <a:stCxn id="59445" idx="7"/>
              <a:endCxn id="59447" idx="3"/>
            </p:cNvCxnSpPr>
            <p:nvPr/>
          </p:nvCxnSpPr>
          <p:spPr bwMode="auto">
            <a:xfrm flipV="1">
              <a:off x="1719" y="3766"/>
              <a:ext cx="54" cy="54"/>
            </a:xfrm>
            <a:prstGeom prst="straightConnector1">
              <a:avLst/>
            </a:prstGeom>
            <a:noFill/>
            <a:ln w="9525">
              <a:solidFill>
                <a:schemeClr val="tx1"/>
              </a:solidFill>
              <a:round/>
              <a:headEnd/>
              <a:tailEnd/>
            </a:ln>
          </p:spPr>
        </p:cxnSp>
        <p:cxnSp>
          <p:nvCxnSpPr>
            <p:cNvPr id="59449" name="AutoShape 34"/>
            <p:cNvCxnSpPr>
              <a:cxnSpLocks noChangeShapeType="1"/>
              <a:stCxn id="59446" idx="1"/>
              <a:endCxn id="59447" idx="5"/>
            </p:cNvCxnSpPr>
            <p:nvPr/>
          </p:nvCxnSpPr>
          <p:spPr bwMode="auto">
            <a:xfrm flipH="1" flipV="1">
              <a:off x="1900" y="3766"/>
              <a:ext cx="55" cy="54"/>
            </a:xfrm>
            <a:prstGeom prst="straightConnector1">
              <a:avLst/>
            </a:prstGeom>
            <a:noFill/>
            <a:ln w="9525">
              <a:solidFill>
                <a:schemeClr val="tx1"/>
              </a:solidFill>
              <a:round/>
              <a:headEnd/>
              <a:tailEnd/>
            </a:ln>
          </p:spPr>
        </p:cxnSp>
        <p:sp>
          <p:nvSpPr>
            <p:cNvPr id="59450" name="Oval 35"/>
            <p:cNvSpPr>
              <a:spLocks noChangeArrowheads="1"/>
            </p:cNvSpPr>
            <p:nvPr/>
          </p:nvSpPr>
          <p:spPr bwMode="auto">
            <a:xfrm>
              <a:off x="2200"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g</a:t>
              </a:r>
            </a:p>
          </p:txBody>
        </p:sp>
        <p:sp>
          <p:nvSpPr>
            <p:cNvPr id="59451" name="Oval 36"/>
            <p:cNvSpPr>
              <a:spLocks noChangeArrowheads="1"/>
            </p:cNvSpPr>
            <p:nvPr/>
          </p:nvSpPr>
          <p:spPr bwMode="auto">
            <a:xfrm>
              <a:off x="2563"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h</a:t>
              </a:r>
            </a:p>
          </p:txBody>
        </p:sp>
        <p:sp>
          <p:nvSpPr>
            <p:cNvPr id="59452" name="Oval 37"/>
            <p:cNvSpPr>
              <a:spLocks noChangeArrowheads="1"/>
            </p:cNvSpPr>
            <p:nvPr/>
          </p:nvSpPr>
          <p:spPr bwMode="auto">
            <a:xfrm>
              <a:off x="2381" y="361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59453" name="AutoShape 38"/>
            <p:cNvCxnSpPr>
              <a:cxnSpLocks noChangeShapeType="1"/>
              <a:stCxn id="59450" idx="7"/>
              <a:endCxn id="59452" idx="3"/>
            </p:cNvCxnSpPr>
            <p:nvPr/>
          </p:nvCxnSpPr>
          <p:spPr bwMode="auto">
            <a:xfrm flipV="1">
              <a:off x="2354" y="3766"/>
              <a:ext cx="54" cy="54"/>
            </a:xfrm>
            <a:prstGeom prst="straightConnector1">
              <a:avLst/>
            </a:prstGeom>
            <a:noFill/>
            <a:ln w="9525">
              <a:solidFill>
                <a:schemeClr val="tx1"/>
              </a:solidFill>
              <a:round/>
              <a:headEnd/>
              <a:tailEnd/>
            </a:ln>
          </p:spPr>
        </p:cxnSp>
        <p:cxnSp>
          <p:nvCxnSpPr>
            <p:cNvPr id="59454" name="AutoShape 39"/>
            <p:cNvCxnSpPr>
              <a:cxnSpLocks noChangeShapeType="1"/>
              <a:stCxn id="59451" idx="1"/>
              <a:endCxn id="59452" idx="5"/>
            </p:cNvCxnSpPr>
            <p:nvPr/>
          </p:nvCxnSpPr>
          <p:spPr bwMode="auto">
            <a:xfrm flipH="1" flipV="1">
              <a:off x="2535" y="3766"/>
              <a:ext cx="55" cy="54"/>
            </a:xfrm>
            <a:prstGeom prst="straightConnector1">
              <a:avLst/>
            </a:prstGeom>
            <a:noFill/>
            <a:ln w="9525">
              <a:solidFill>
                <a:schemeClr val="tx1"/>
              </a:solidFill>
              <a:round/>
              <a:headEnd/>
              <a:tailEnd/>
            </a:ln>
          </p:spPr>
        </p:cxnSp>
        <p:sp>
          <p:nvSpPr>
            <p:cNvPr id="59455" name="Oval 40"/>
            <p:cNvSpPr>
              <a:spLocks noChangeArrowheads="1"/>
            </p:cNvSpPr>
            <p:nvPr/>
          </p:nvSpPr>
          <p:spPr bwMode="auto">
            <a:xfrm>
              <a:off x="2064" y="3431"/>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59456" name="AutoShape 41"/>
            <p:cNvCxnSpPr>
              <a:cxnSpLocks noChangeShapeType="1"/>
              <a:stCxn id="59447" idx="7"/>
              <a:endCxn id="59455" idx="3"/>
            </p:cNvCxnSpPr>
            <p:nvPr/>
          </p:nvCxnSpPr>
          <p:spPr bwMode="auto">
            <a:xfrm flipV="1">
              <a:off x="1900" y="3585"/>
              <a:ext cx="191" cy="54"/>
            </a:xfrm>
            <a:prstGeom prst="straightConnector1">
              <a:avLst/>
            </a:prstGeom>
            <a:noFill/>
            <a:ln w="9525">
              <a:solidFill>
                <a:schemeClr val="tx1"/>
              </a:solidFill>
              <a:round/>
              <a:headEnd/>
              <a:tailEnd/>
            </a:ln>
          </p:spPr>
        </p:cxnSp>
        <p:cxnSp>
          <p:nvCxnSpPr>
            <p:cNvPr id="59457" name="AutoShape 42"/>
            <p:cNvCxnSpPr>
              <a:cxnSpLocks noChangeShapeType="1"/>
              <a:stCxn id="59452" idx="1"/>
              <a:endCxn id="59455" idx="5"/>
            </p:cNvCxnSpPr>
            <p:nvPr/>
          </p:nvCxnSpPr>
          <p:spPr bwMode="auto">
            <a:xfrm flipH="1" flipV="1">
              <a:off x="2218" y="3585"/>
              <a:ext cx="190" cy="54"/>
            </a:xfrm>
            <a:prstGeom prst="straightConnector1">
              <a:avLst/>
            </a:prstGeom>
            <a:noFill/>
            <a:ln w="9525">
              <a:solidFill>
                <a:schemeClr val="tx1"/>
              </a:solidFill>
              <a:round/>
              <a:headEnd/>
              <a:tailEnd/>
            </a:ln>
          </p:spPr>
        </p:cxnSp>
        <p:cxnSp>
          <p:nvCxnSpPr>
            <p:cNvPr id="59458" name="AutoShape 43"/>
            <p:cNvCxnSpPr>
              <a:cxnSpLocks noChangeShapeType="1"/>
              <a:stCxn id="59441" idx="7"/>
              <a:endCxn id="59444" idx="3"/>
            </p:cNvCxnSpPr>
            <p:nvPr/>
          </p:nvCxnSpPr>
          <p:spPr bwMode="auto">
            <a:xfrm flipV="1">
              <a:off x="948" y="3358"/>
              <a:ext cx="508" cy="100"/>
            </a:xfrm>
            <a:prstGeom prst="straightConnector1">
              <a:avLst/>
            </a:prstGeom>
            <a:noFill/>
            <a:ln w="9525">
              <a:solidFill>
                <a:schemeClr val="tx1"/>
              </a:solidFill>
              <a:round/>
              <a:headEnd/>
              <a:tailEnd/>
            </a:ln>
          </p:spPr>
        </p:cxnSp>
        <p:cxnSp>
          <p:nvCxnSpPr>
            <p:cNvPr id="59459" name="AutoShape 44"/>
            <p:cNvCxnSpPr>
              <a:cxnSpLocks noChangeShapeType="1"/>
              <a:stCxn id="59455" idx="1"/>
              <a:endCxn id="59444" idx="5"/>
            </p:cNvCxnSpPr>
            <p:nvPr/>
          </p:nvCxnSpPr>
          <p:spPr bwMode="auto">
            <a:xfrm flipH="1" flipV="1">
              <a:off x="1583" y="3358"/>
              <a:ext cx="508" cy="100"/>
            </a:xfrm>
            <a:prstGeom prst="straightConnector1">
              <a:avLst/>
            </a:prstGeom>
            <a:noFill/>
            <a:ln w="9525">
              <a:solidFill>
                <a:schemeClr val="tx1"/>
              </a:solidFill>
              <a:round/>
              <a:headEnd/>
              <a:tailEnd/>
            </a:ln>
          </p:spPr>
        </p:cxnSp>
      </p:grpSp>
      <p:sp>
        <p:nvSpPr>
          <p:cNvPr id="59399" name="Text Box 45"/>
          <p:cNvSpPr txBox="1">
            <a:spLocks noChangeArrowheads="1"/>
          </p:cNvSpPr>
          <p:nvPr/>
        </p:nvSpPr>
        <p:spPr bwMode="auto">
          <a:xfrm>
            <a:off x="928688" y="3933825"/>
            <a:ext cx="2644775" cy="276225"/>
          </a:xfrm>
          <a:prstGeom prst="rect">
            <a:avLst/>
          </a:prstGeom>
          <a:noFill/>
          <a:ln w="9525">
            <a:noFill/>
            <a:miter lim="800000"/>
            <a:headEnd/>
            <a:tailEnd/>
          </a:ln>
        </p:spPr>
        <p:txBody>
          <a:bodyPr wrap="none">
            <a:prstTxWarp prst="textNoShape">
              <a:avLst/>
            </a:prstTxWarp>
            <a:spAutoFit/>
          </a:bodyPr>
          <a:lstStyle/>
          <a:p>
            <a:r>
              <a:rPr lang="it-IT">
                <a:solidFill>
                  <a:srgbClr val="1E1D5A"/>
                </a:solidFill>
                <a:ea typeface="Arial" pitchFamily="-1" charset="0"/>
                <a:cs typeface="Arial" pitchFamily="-1" charset="0"/>
              </a:rPr>
              <a:t>((a + b) </a:t>
            </a:r>
            <a:r>
              <a:rPr lang="it-IT">
                <a:solidFill>
                  <a:srgbClr val="1E1D5A"/>
                </a:solidFill>
                <a:ea typeface="Arial" pitchFamily="-1" charset="0"/>
                <a:cs typeface="Arial" pitchFamily="-1" charset="0"/>
                <a:sym typeface="Symbol" pitchFamily="-1" charset="2"/>
              </a:rPr>
              <a:t> (c  d)) + ((e  f) + (g + h))</a:t>
            </a:r>
          </a:p>
        </p:txBody>
      </p:sp>
      <p:grpSp>
        <p:nvGrpSpPr>
          <p:cNvPr id="3" name="Group 101"/>
          <p:cNvGrpSpPr>
            <a:grpSpLocks/>
          </p:cNvGrpSpPr>
          <p:nvPr/>
        </p:nvGrpSpPr>
        <p:grpSpPr bwMode="auto">
          <a:xfrm>
            <a:off x="4859338" y="4005263"/>
            <a:ext cx="2592387" cy="2303462"/>
            <a:chOff x="3696" y="2523"/>
            <a:chExt cx="1633" cy="1451"/>
          </a:xfrm>
        </p:grpSpPr>
        <p:sp>
          <p:nvSpPr>
            <p:cNvPr id="59402" name="Oval 46"/>
            <p:cNvSpPr>
              <a:spLocks noChangeArrowheads="1"/>
            </p:cNvSpPr>
            <p:nvPr/>
          </p:nvSpPr>
          <p:spPr bwMode="auto">
            <a:xfrm>
              <a:off x="4785"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g</a:t>
              </a:r>
            </a:p>
          </p:txBody>
        </p:sp>
        <p:sp>
          <p:nvSpPr>
            <p:cNvPr id="59403" name="Oval 47"/>
            <p:cNvSpPr>
              <a:spLocks noChangeArrowheads="1"/>
            </p:cNvSpPr>
            <p:nvPr/>
          </p:nvSpPr>
          <p:spPr bwMode="auto">
            <a:xfrm>
              <a:off x="5148" y="379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h</a:t>
              </a:r>
            </a:p>
          </p:txBody>
        </p:sp>
        <p:sp>
          <p:nvSpPr>
            <p:cNvPr id="59404" name="Oval 48"/>
            <p:cNvSpPr>
              <a:spLocks noChangeArrowheads="1"/>
            </p:cNvSpPr>
            <p:nvPr/>
          </p:nvSpPr>
          <p:spPr bwMode="auto">
            <a:xfrm>
              <a:off x="4966" y="361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59405" name="AutoShape 49"/>
            <p:cNvCxnSpPr>
              <a:cxnSpLocks noChangeShapeType="1"/>
              <a:stCxn id="59402" idx="7"/>
              <a:endCxn id="59404" idx="3"/>
            </p:cNvCxnSpPr>
            <p:nvPr/>
          </p:nvCxnSpPr>
          <p:spPr bwMode="auto">
            <a:xfrm flipV="1">
              <a:off x="4939" y="3766"/>
              <a:ext cx="54" cy="54"/>
            </a:xfrm>
            <a:prstGeom prst="straightConnector1">
              <a:avLst/>
            </a:prstGeom>
            <a:noFill/>
            <a:ln w="9525">
              <a:solidFill>
                <a:schemeClr val="tx1"/>
              </a:solidFill>
              <a:round/>
              <a:headEnd/>
              <a:tailEnd/>
            </a:ln>
          </p:spPr>
        </p:cxnSp>
        <p:cxnSp>
          <p:nvCxnSpPr>
            <p:cNvPr id="59406" name="AutoShape 50"/>
            <p:cNvCxnSpPr>
              <a:cxnSpLocks noChangeShapeType="1"/>
              <a:stCxn id="59403" idx="1"/>
              <a:endCxn id="59404" idx="5"/>
            </p:cNvCxnSpPr>
            <p:nvPr/>
          </p:nvCxnSpPr>
          <p:spPr bwMode="auto">
            <a:xfrm flipH="1" flipV="1">
              <a:off x="5120" y="3766"/>
              <a:ext cx="55" cy="54"/>
            </a:xfrm>
            <a:prstGeom prst="straightConnector1">
              <a:avLst/>
            </a:prstGeom>
            <a:noFill/>
            <a:ln w="9525">
              <a:solidFill>
                <a:schemeClr val="tx1"/>
              </a:solidFill>
              <a:round/>
              <a:headEnd/>
              <a:tailEnd/>
            </a:ln>
          </p:spPr>
        </p:cxnSp>
        <p:sp>
          <p:nvSpPr>
            <p:cNvPr id="59407" name="Oval 76"/>
            <p:cNvSpPr>
              <a:spLocks noChangeArrowheads="1"/>
            </p:cNvSpPr>
            <p:nvPr/>
          </p:nvSpPr>
          <p:spPr bwMode="auto">
            <a:xfrm>
              <a:off x="4604" y="3612"/>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f</a:t>
              </a:r>
            </a:p>
          </p:txBody>
        </p:sp>
        <p:sp>
          <p:nvSpPr>
            <p:cNvPr id="59408" name="Oval 77"/>
            <p:cNvSpPr>
              <a:spLocks noChangeArrowheads="1"/>
            </p:cNvSpPr>
            <p:nvPr/>
          </p:nvSpPr>
          <p:spPr bwMode="auto">
            <a:xfrm>
              <a:off x="4785" y="3431"/>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59409" name="AutoShape 78"/>
            <p:cNvCxnSpPr>
              <a:cxnSpLocks noChangeShapeType="1"/>
              <a:stCxn id="59407" idx="7"/>
              <a:endCxn id="59408" idx="3"/>
            </p:cNvCxnSpPr>
            <p:nvPr/>
          </p:nvCxnSpPr>
          <p:spPr bwMode="auto">
            <a:xfrm flipV="1">
              <a:off x="4758" y="3585"/>
              <a:ext cx="54" cy="54"/>
            </a:xfrm>
            <a:prstGeom prst="straightConnector1">
              <a:avLst/>
            </a:prstGeom>
            <a:noFill/>
            <a:ln w="9525">
              <a:solidFill>
                <a:schemeClr val="tx1"/>
              </a:solidFill>
              <a:round/>
              <a:headEnd/>
              <a:tailEnd/>
            </a:ln>
          </p:spPr>
        </p:cxnSp>
        <p:cxnSp>
          <p:nvCxnSpPr>
            <p:cNvPr id="59410" name="AutoShape 79"/>
            <p:cNvCxnSpPr>
              <a:cxnSpLocks noChangeShapeType="1"/>
              <a:endCxn id="59408" idx="5"/>
            </p:cNvCxnSpPr>
            <p:nvPr/>
          </p:nvCxnSpPr>
          <p:spPr bwMode="auto">
            <a:xfrm flipH="1" flipV="1">
              <a:off x="4939" y="3585"/>
              <a:ext cx="55" cy="54"/>
            </a:xfrm>
            <a:prstGeom prst="straightConnector1">
              <a:avLst/>
            </a:prstGeom>
            <a:noFill/>
            <a:ln w="9525">
              <a:solidFill>
                <a:schemeClr val="tx1"/>
              </a:solidFill>
              <a:round/>
              <a:headEnd/>
              <a:tailEnd/>
            </a:ln>
          </p:spPr>
        </p:cxnSp>
        <p:sp>
          <p:nvSpPr>
            <p:cNvPr id="59411" name="Oval 80"/>
            <p:cNvSpPr>
              <a:spLocks noChangeArrowheads="1"/>
            </p:cNvSpPr>
            <p:nvPr/>
          </p:nvSpPr>
          <p:spPr bwMode="auto">
            <a:xfrm>
              <a:off x="4422" y="3430"/>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e</a:t>
              </a:r>
            </a:p>
          </p:txBody>
        </p:sp>
        <p:sp>
          <p:nvSpPr>
            <p:cNvPr id="59412" name="Oval 81"/>
            <p:cNvSpPr>
              <a:spLocks noChangeArrowheads="1"/>
            </p:cNvSpPr>
            <p:nvPr/>
          </p:nvSpPr>
          <p:spPr bwMode="auto">
            <a:xfrm>
              <a:off x="4603" y="3249"/>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59413" name="AutoShape 82"/>
            <p:cNvCxnSpPr>
              <a:cxnSpLocks noChangeShapeType="1"/>
              <a:stCxn id="59411" idx="7"/>
              <a:endCxn id="59412" idx="3"/>
            </p:cNvCxnSpPr>
            <p:nvPr/>
          </p:nvCxnSpPr>
          <p:spPr bwMode="auto">
            <a:xfrm flipV="1">
              <a:off x="4576" y="3403"/>
              <a:ext cx="54" cy="54"/>
            </a:xfrm>
            <a:prstGeom prst="straightConnector1">
              <a:avLst/>
            </a:prstGeom>
            <a:noFill/>
            <a:ln w="9525">
              <a:solidFill>
                <a:schemeClr val="tx1"/>
              </a:solidFill>
              <a:round/>
              <a:headEnd/>
              <a:tailEnd/>
            </a:ln>
          </p:spPr>
        </p:cxnSp>
        <p:cxnSp>
          <p:nvCxnSpPr>
            <p:cNvPr id="59414" name="AutoShape 83"/>
            <p:cNvCxnSpPr>
              <a:cxnSpLocks noChangeShapeType="1"/>
              <a:endCxn id="59412" idx="5"/>
            </p:cNvCxnSpPr>
            <p:nvPr/>
          </p:nvCxnSpPr>
          <p:spPr bwMode="auto">
            <a:xfrm flipH="1" flipV="1">
              <a:off x="4757" y="3403"/>
              <a:ext cx="55" cy="54"/>
            </a:xfrm>
            <a:prstGeom prst="straightConnector1">
              <a:avLst/>
            </a:prstGeom>
            <a:noFill/>
            <a:ln w="9525">
              <a:solidFill>
                <a:schemeClr val="tx1"/>
              </a:solidFill>
              <a:round/>
              <a:headEnd/>
              <a:tailEnd/>
            </a:ln>
          </p:spPr>
        </p:cxnSp>
        <p:sp>
          <p:nvSpPr>
            <p:cNvPr id="59415" name="Oval 84"/>
            <p:cNvSpPr>
              <a:spLocks noChangeArrowheads="1"/>
            </p:cNvSpPr>
            <p:nvPr/>
          </p:nvSpPr>
          <p:spPr bwMode="auto">
            <a:xfrm>
              <a:off x="4241" y="3249"/>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d</a:t>
              </a:r>
            </a:p>
          </p:txBody>
        </p:sp>
        <p:sp>
          <p:nvSpPr>
            <p:cNvPr id="59416" name="Oval 85"/>
            <p:cNvSpPr>
              <a:spLocks noChangeArrowheads="1"/>
            </p:cNvSpPr>
            <p:nvPr/>
          </p:nvSpPr>
          <p:spPr bwMode="auto">
            <a:xfrm>
              <a:off x="4422" y="3068"/>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59417" name="AutoShape 86"/>
            <p:cNvCxnSpPr>
              <a:cxnSpLocks noChangeShapeType="1"/>
              <a:stCxn id="59415" idx="7"/>
              <a:endCxn id="59416" idx="3"/>
            </p:cNvCxnSpPr>
            <p:nvPr/>
          </p:nvCxnSpPr>
          <p:spPr bwMode="auto">
            <a:xfrm flipV="1">
              <a:off x="4395" y="3222"/>
              <a:ext cx="54" cy="54"/>
            </a:xfrm>
            <a:prstGeom prst="straightConnector1">
              <a:avLst/>
            </a:prstGeom>
            <a:noFill/>
            <a:ln w="9525">
              <a:solidFill>
                <a:schemeClr val="tx1"/>
              </a:solidFill>
              <a:round/>
              <a:headEnd/>
              <a:tailEnd/>
            </a:ln>
          </p:spPr>
        </p:cxnSp>
        <p:cxnSp>
          <p:nvCxnSpPr>
            <p:cNvPr id="59418" name="AutoShape 87"/>
            <p:cNvCxnSpPr>
              <a:cxnSpLocks noChangeShapeType="1"/>
              <a:endCxn id="59416" idx="5"/>
            </p:cNvCxnSpPr>
            <p:nvPr/>
          </p:nvCxnSpPr>
          <p:spPr bwMode="auto">
            <a:xfrm flipH="1" flipV="1">
              <a:off x="4576" y="3222"/>
              <a:ext cx="55" cy="54"/>
            </a:xfrm>
            <a:prstGeom prst="straightConnector1">
              <a:avLst/>
            </a:prstGeom>
            <a:noFill/>
            <a:ln w="9525">
              <a:solidFill>
                <a:schemeClr val="tx1"/>
              </a:solidFill>
              <a:round/>
              <a:headEnd/>
              <a:tailEnd/>
            </a:ln>
          </p:spPr>
        </p:cxnSp>
        <p:sp>
          <p:nvSpPr>
            <p:cNvPr id="59419" name="Oval 88"/>
            <p:cNvSpPr>
              <a:spLocks noChangeArrowheads="1"/>
            </p:cNvSpPr>
            <p:nvPr/>
          </p:nvSpPr>
          <p:spPr bwMode="auto">
            <a:xfrm>
              <a:off x="4059" y="3067"/>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c</a:t>
              </a:r>
            </a:p>
          </p:txBody>
        </p:sp>
        <p:sp>
          <p:nvSpPr>
            <p:cNvPr id="59420" name="Oval 89"/>
            <p:cNvSpPr>
              <a:spLocks noChangeArrowheads="1"/>
            </p:cNvSpPr>
            <p:nvPr/>
          </p:nvSpPr>
          <p:spPr bwMode="auto">
            <a:xfrm>
              <a:off x="4240" y="2886"/>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59421" name="AutoShape 90"/>
            <p:cNvCxnSpPr>
              <a:cxnSpLocks noChangeShapeType="1"/>
              <a:stCxn id="59419" idx="7"/>
              <a:endCxn id="59420" idx="3"/>
            </p:cNvCxnSpPr>
            <p:nvPr/>
          </p:nvCxnSpPr>
          <p:spPr bwMode="auto">
            <a:xfrm flipV="1">
              <a:off x="4213" y="3040"/>
              <a:ext cx="54" cy="54"/>
            </a:xfrm>
            <a:prstGeom prst="straightConnector1">
              <a:avLst/>
            </a:prstGeom>
            <a:noFill/>
            <a:ln w="9525">
              <a:solidFill>
                <a:schemeClr val="tx1"/>
              </a:solidFill>
              <a:round/>
              <a:headEnd/>
              <a:tailEnd/>
            </a:ln>
          </p:spPr>
        </p:cxnSp>
        <p:cxnSp>
          <p:nvCxnSpPr>
            <p:cNvPr id="59422" name="AutoShape 91"/>
            <p:cNvCxnSpPr>
              <a:cxnSpLocks noChangeShapeType="1"/>
              <a:endCxn id="59420" idx="5"/>
            </p:cNvCxnSpPr>
            <p:nvPr/>
          </p:nvCxnSpPr>
          <p:spPr bwMode="auto">
            <a:xfrm flipH="1" flipV="1">
              <a:off x="4394" y="3040"/>
              <a:ext cx="55" cy="54"/>
            </a:xfrm>
            <a:prstGeom prst="straightConnector1">
              <a:avLst/>
            </a:prstGeom>
            <a:noFill/>
            <a:ln w="9525">
              <a:solidFill>
                <a:schemeClr val="tx1"/>
              </a:solidFill>
              <a:round/>
              <a:headEnd/>
              <a:tailEnd/>
            </a:ln>
          </p:spPr>
        </p:cxnSp>
        <p:sp>
          <p:nvSpPr>
            <p:cNvPr id="59423" name="Oval 92"/>
            <p:cNvSpPr>
              <a:spLocks noChangeArrowheads="1"/>
            </p:cNvSpPr>
            <p:nvPr/>
          </p:nvSpPr>
          <p:spPr bwMode="auto">
            <a:xfrm>
              <a:off x="3878" y="2886"/>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b</a:t>
              </a:r>
            </a:p>
          </p:txBody>
        </p:sp>
        <p:sp>
          <p:nvSpPr>
            <p:cNvPr id="59424" name="Oval 93"/>
            <p:cNvSpPr>
              <a:spLocks noChangeArrowheads="1"/>
            </p:cNvSpPr>
            <p:nvPr/>
          </p:nvSpPr>
          <p:spPr bwMode="auto">
            <a:xfrm>
              <a:off x="4059" y="2705"/>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t>
              </a:r>
            </a:p>
          </p:txBody>
        </p:sp>
        <p:cxnSp>
          <p:nvCxnSpPr>
            <p:cNvPr id="59425" name="AutoShape 94"/>
            <p:cNvCxnSpPr>
              <a:cxnSpLocks noChangeShapeType="1"/>
              <a:stCxn id="59423" idx="7"/>
              <a:endCxn id="59424" idx="3"/>
            </p:cNvCxnSpPr>
            <p:nvPr/>
          </p:nvCxnSpPr>
          <p:spPr bwMode="auto">
            <a:xfrm flipV="1">
              <a:off x="4032" y="2859"/>
              <a:ext cx="54" cy="54"/>
            </a:xfrm>
            <a:prstGeom prst="straightConnector1">
              <a:avLst/>
            </a:prstGeom>
            <a:noFill/>
            <a:ln w="9525">
              <a:solidFill>
                <a:schemeClr val="tx1"/>
              </a:solidFill>
              <a:round/>
              <a:headEnd/>
              <a:tailEnd/>
            </a:ln>
          </p:spPr>
        </p:cxnSp>
        <p:cxnSp>
          <p:nvCxnSpPr>
            <p:cNvPr id="59426" name="AutoShape 95"/>
            <p:cNvCxnSpPr>
              <a:cxnSpLocks noChangeShapeType="1"/>
              <a:endCxn id="59424" idx="5"/>
            </p:cNvCxnSpPr>
            <p:nvPr/>
          </p:nvCxnSpPr>
          <p:spPr bwMode="auto">
            <a:xfrm flipH="1" flipV="1">
              <a:off x="4213" y="2859"/>
              <a:ext cx="55" cy="54"/>
            </a:xfrm>
            <a:prstGeom prst="straightConnector1">
              <a:avLst/>
            </a:prstGeom>
            <a:noFill/>
            <a:ln w="9525">
              <a:solidFill>
                <a:schemeClr val="tx1"/>
              </a:solidFill>
              <a:round/>
              <a:headEnd/>
              <a:tailEnd/>
            </a:ln>
          </p:spPr>
        </p:cxnSp>
        <p:sp>
          <p:nvSpPr>
            <p:cNvPr id="59427" name="Oval 96"/>
            <p:cNvSpPr>
              <a:spLocks noChangeArrowheads="1"/>
            </p:cNvSpPr>
            <p:nvPr/>
          </p:nvSpPr>
          <p:spPr bwMode="auto">
            <a:xfrm>
              <a:off x="3696" y="2704"/>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rPr>
                <a:t>a</a:t>
              </a:r>
            </a:p>
          </p:txBody>
        </p:sp>
        <p:sp>
          <p:nvSpPr>
            <p:cNvPr id="59428" name="Oval 97"/>
            <p:cNvSpPr>
              <a:spLocks noChangeArrowheads="1"/>
            </p:cNvSpPr>
            <p:nvPr/>
          </p:nvSpPr>
          <p:spPr bwMode="auto">
            <a:xfrm>
              <a:off x="3877" y="2523"/>
              <a:ext cx="181" cy="18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ea typeface="Arial" pitchFamily="-1" charset="0"/>
                  <a:cs typeface="Arial" pitchFamily="-1" charset="0"/>
                  <a:sym typeface="Symbol" pitchFamily="-1" charset="2"/>
                </a:rPr>
                <a:t></a:t>
              </a:r>
            </a:p>
          </p:txBody>
        </p:sp>
        <p:cxnSp>
          <p:nvCxnSpPr>
            <p:cNvPr id="59429" name="AutoShape 98"/>
            <p:cNvCxnSpPr>
              <a:cxnSpLocks noChangeShapeType="1"/>
              <a:stCxn id="59427" idx="7"/>
              <a:endCxn id="59428" idx="3"/>
            </p:cNvCxnSpPr>
            <p:nvPr/>
          </p:nvCxnSpPr>
          <p:spPr bwMode="auto">
            <a:xfrm flipV="1">
              <a:off x="3850" y="2677"/>
              <a:ext cx="54" cy="54"/>
            </a:xfrm>
            <a:prstGeom prst="straightConnector1">
              <a:avLst/>
            </a:prstGeom>
            <a:noFill/>
            <a:ln w="9525">
              <a:solidFill>
                <a:schemeClr val="tx1"/>
              </a:solidFill>
              <a:round/>
              <a:headEnd/>
              <a:tailEnd/>
            </a:ln>
          </p:spPr>
        </p:cxnSp>
        <p:cxnSp>
          <p:nvCxnSpPr>
            <p:cNvPr id="59430" name="AutoShape 99"/>
            <p:cNvCxnSpPr>
              <a:cxnSpLocks noChangeShapeType="1"/>
              <a:endCxn id="59428" idx="5"/>
            </p:cNvCxnSpPr>
            <p:nvPr/>
          </p:nvCxnSpPr>
          <p:spPr bwMode="auto">
            <a:xfrm flipH="1" flipV="1">
              <a:off x="4031" y="2677"/>
              <a:ext cx="55" cy="54"/>
            </a:xfrm>
            <a:prstGeom prst="straightConnector1">
              <a:avLst/>
            </a:prstGeom>
            <a:noFill/>
            <a:ln w="9525">
              <a:solidFill>
                <a:schemeClr val="tx1"/>
              </a:solidFill>
              <a:round/>
              <a:headEnd/>
              <a:tailEnd/>
            </a:ln>
          </p:spPr>
        </p:cxnSp>
      </p:grpSp>
      <p:sp>
        <p:nvSpPr>
          <p:cNvPr id="59401" name="Text Box 102"/>
          <p:cNvSpPr txBox="1">
            <a:spLocks noChangeArrowheads="1"/>
          </p:cNvSpPr>
          <p:nvPr/>
        </p:nvSpPr>
        <p:spPr bwMode="auto">
          <a:xfrm>
            <a:off x="5651500" y="3844925"/>
            <a:ext cx="2638425" cy="276225"/>
          </a:xfrm>
          <a:prstGeom prst="rect">
            <a:avLst/>
          </a:prstGeom>
          <a:noFill/>
          <a:ln w="9525">
            <a:noFill/>
            <a:miter lim="800000"/>
            <a:headEnd/>
            <a:tailEnd/>
          </a:ln>
        </p:spPr>
        <p:txBody>
          <a:bodyPr wrap="none">
            <a:prstTxWarp prst="textNoShape">
              <a:avLst/>
            </a:prstTxWarp>
            <a:spAutoFit/>
          </a:bodyPr>
          <a:lstStyle/>
          <a:p>
            <a:r>
              <a:rPr lang="it-IT">
                <a:solidFill>
                  <a:srgbClr val="1E1D5A"/>
                </a:solidFill>
                <a:ea typeface="Arial" pitchFamily="-1" charset="0"/>
                <a:cs typeface="Arial" pitchFamily="-1" charset="0"/>
              </a:rPr>
              <a:t>a </a:t>
            </a:r>
            <a:r>
              <a:rPr lang="it-IT">
                <a:solidFill>
                  <a:srgbClr val="1E1D5A"/>
                </a:solidFill>
                <a:ea typeface="Arial" pitchFamily="-1" charset="0"/>
                <a:cs typeface="Arial" pitchFamily="-1" charset="0"/>
                <a:sym typeface="Symbol" pitchFamily="-1" charset="2"/>
              </a:rPr>
              <a:t> </a:t>
            </a:r>
            <a:r>
              <a:rPr lang="it-IT">
                <a:solidFill>
                  <a:srgbClr val="1E1D5A"/>
                </a:solidFill>
                <a:ea typeface="Arial" pitchFamily="-1" charset="0"/>
                <a:cs typeface="Arial" pitchFamily="-1" charset="0"/>
              </a:rPr>
              <a:t>(b + (c </a:t>
            </a:r>
            <a:r>
              <a:rPr lang="it-IT">
                <a:solidFill>
                  <a:srgbClr val="1E1D5A"/>
                </a:solidFill>
                <a:ea typeface="Arial" pitchFamily="-1" charset="0"/>
                <a:cs typeface="Arial" pitchFamily="-1" charset="0"/>
                <a:sym typeface="Symbol" pitchFamily="-1" charset="2"/>
              </a:rPr>
              <a:t> (d + (e  (f + (g  h))))</a:t>
            </a:r>
            <a:r>
              <a:rPr lang="it-IT">
                <a:solidFill>
                  <a:srgbClr val="1E1D5A"/>
                </a:solidFill>
                <a:ea typeface="Arial" pitchFamily="-1" charset="0"/>
                <a:cs typeface="Arial" pitchFamily="-1" charset="0"/>
              </a:rPr>
              <a:t>))</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61443" name="Rectangle 2"/>
          <p:cNvSpPr>
            <a:spLocks noGrp="1" noChangeArrowheads="1"/>
          </p:cNvSpPr>
          <p:nvPr>
            <p:ph type="title"/>
          </p:nvPr>
        </p:nvSpPr>
        <p:spPr/>
        <p:txBody>
          <a:bodyPr/>
          <a:lstStyle/>
          <a:p>
            <a:r>
              <a:rPr lang="it-IT">
                <a:solidFill>
                  <a:srgbClr val="1E1D5A"/>
                </a:solidFill>
                <a:cs typeface="ＭＳ Ｐゴシック" pitchFamily="-1" charset="-128"/>
              </a:rPr>
              <a:t>Valutare una espressione</a:t>
            </a:r>
          </a:p>
        </p:txBody>
      </p:sp>
      <p:sp>
        <p:nvSpPr>
          <p:cNvPr id="61444" name="Rectangle 3"/>
          <p:cNvSpPr>
            <a:spLocks noGrp="1" noChangeArrowheads="1"/>
          </p:cNvSpPr>
          <p:nvPr>
            <p:ph type="body" idx="1"/>
          </p:nvPr>
        </p:nvSpPr>
        <p:spPr/>
        <p:txBody>
          <a:bodyPr>
            <a:normAutofit lnSpcReduction="10000"/>
          </a:bodyPr>
          <a:lstStyle/>
          <a:p>
            <a:pPr marL="0" indent="0">
              <a:buFontTx/>
              <a:buNone/>
            </a:pPr>
            <a:r>
              <a:rPr lang="it-IT" sz="2800" i="1" smtClean="0">
                <a:solidFill>
                  <a:srgbClr val="800000"/>
                </a:solidFill>
                <a:latin typeface="Times New Roman" pitchFamily="-1" charset="0"/>
                <a:ea typeface="Times New Roman" pitchFamily="-1" charset="0"/>
                <a:cs typeface="Times New Roman" pitchFamily="-1" charset="0"/>
              </a:rPr>
              <a:t>Idea:</a:t>
            </a:r>
            <a:r>
              <a:rPr lang="it-IT" sz="2800" smtClean="0">
                <a:solidFill>
                  <a:srgbClr val="1E1D5A"/>
                </a:solidFill>
                <a:latin typeface="Times New Roman" pitchFamily="-1" charset="0"/>
                <a:ea typeface="Times New Roman" pitchFamily="-1" charset="0"/>
                <a:cs typeface="Times New Roman" pitchFamily="-1" charset="0"/>
              </a:rPr>
              <a:t> se l’albero non è bilanciato, per mantenere il tempo parallelo logaritmico, ci si accontenta che ogni nodo faccia solo un computo parziale  prima di essere considerato completamente visitato.</a:t>
            </a:r>
          </a:p>
          <a:p>
            <a:pPr marL="0" indent="0">
              <a:buFontTx/>
              <a:buNone/>
            </a:pPr>
            <a:endParaRPr lang="it-IT" sz="2800" smtClean="0">
              <a:solidFill>
                <a:srgbClr val="1E1D5A"/>
              </a:solidFill>
              <a:latin typeface="Times New Roman" pitchFamily="-1" charset="0"/>
              <a:ea typeface="Times New Roman" pitchFamily="-1" charset="0"/>
              <a:cs typeface="Times New Roman" pitchFamily="-1" charset="0"/>
            </a:endParaRPr>
          </a:p>
          <a:p>
            <a:pPr marL="0" indent="0">
              <a:buFontTx/>
              <a:buNone/>
            </a:pPr>
            <a:r>
              <a:rPr lang="it-IT" sz="2800" smtClean="0">
                <a:solidFill>
                  <a:srgbClr val="1E1D5A"/>
                </a:solidFill>
                <a:latin typeface="Times New Roman" pitchFamily="-1" charset="0"/>
                <a:ea typeface="Times New Roman" pitchFamily="-1" charset="0"/>
                <a:cs typeface="Times New Roman" pitchFamily="-1" charset="0"/>
              </a:rPr>
              <a:t>Il </a:t>
            </a:r>
            <a:r>
              <a:rPr lang="it-IT" sz="2800" b="1" smtClean="0">
                <a:solidFill>
                  <a:srgbClr val="1E1D5A"/>
                </a:solidFill>
                <a:latin typeface="Times New Roman" pitchFamily="-1" charset="0"/>
                <a:ea typeface="Times New Roman" pitchFamily="-1" charset="0"/>
                <a:cs typeface="Times New Roman" pitchFamily="-1" charset="0"/>
              </a:rPr>
              <a:t>computo parziale</a:t>
            </a:r>
            <a:r>
              <a:rPr lang="it-IT" sz="2800" smtClean="0">
                <a:solidFill>
                  <a:srgbClr val="1E1D5A"/>
                </a:solidFill>
                <a:latin typeface="Times New Roman" pitchFamily="-1" charset="0"/>
                <a:ea typeface="Times New Roman" pitchFamily="-1" charset="0"/>
                <a:cs typeface="Times New Roman" pitchFamily="-1" charset="0"/>
              </a:rPr>
              <a:t> al nodo </a:t>
            </a:r>
            <a:r>
              <a:rPr lang="it-IT" sz="2800" i="1" smtClean="0">
                <a:solidFill>
                  <a:srgbClr val="1E1D5A"/>
                </a:solidFill>
                <a:latin typeface="Times New Roman" pitchFamily="-1" charset="0"/>
                <a:ea typeface="Times New Roman" pitchFamily="-1" charset="0"/>
                <a:cs typeface="Times New Roman" pitchFamily="-1" charset="0"/>
              </a:rPr>
              <a:t>v</a:t>
            </a:r>
            <a:r>
              <a:rPr lang="it-IT" sz="2800" smtClean="0">
                <a:solidFill>
                  <a:srgbClr val="1E1D5A"/>
                </a:solidFill>
                <a:latin typeface="Times New Roman" pitchFamily="-1" charset="0"/>
                <a:ea typeface="Times New Roman" pitchFamily="-1" charset="0"/>
                <a:cs typeface="Times New Roman" pitchFamily="-1" charset="0"/>
              </a:rPr>
              <a:t> è dato da a</a:t>
            </a:r>
            <a:r>
              <a:rPr lang="it-IT" sz="2800" i="1" baseline="-25000" smtClean="0">
                <a:solidFill>
                  <a:srgbClr val="1E1D5A"/>
                </a:solidFill>
                <a:latin typeface="Times New Roman" pitchFamily="-1" charset="0"/>
                <a:ea typeface="Times New Roman" pitchFamily="-1" charset="0"/>
                <a:cs typeface="Times New Roman" pitchFamily="-1" charset="0"/>
              </a:rPr>
              <a:t>v</a:t>
            </a:r>
            <a:r>
              <a:rPr lang="it-IT" sz="2800" smtClean="0">
                <a:solidFill>
                  <a:srgbClr val="1E1D5A"/>
                </a:solidFill>
                <a:latin typeface="Times New Roman" pitchFamily="-1" charset="0"/>
                <a:ea typeface="Times New Roman" pitchFamily="-1" charset="0"/>
                <a:cs typeface="Times New Roman" pitchFamily="-1" charset="0"/>
              </a:rPr>
              <a:t>X+b</a:t>
            </a:r>
            <a:r>
              <a:rPr lang="it-IT" sz="2800" i="1" baseline="-25000" smtClean="0">
                <a:solidFill>
                  <a:srgbClr val="1E1D5A"/>
                </a:solidFill>
                <a:latin typeface="Times New Roman" pitchFamily="-1" charset="0"/>
                <a:ea typeface="Times New Roman" pitchFamily="-1" charset="0"/>
                <a:cs typeface="Times New Roman" pitchFamily="-1" charset="0"/>
              </a:rPr>
              <a:t>v</a:t>
            </a:r>
            <a:r>
              <a:rPr lang="it-IT" sz="2800" smtClean="0">
                <a:solidFill>
                  <a:srgbClr val="1E1D5A"/>
                </a:solidFill>
                <a:latin typeface="Times New Roman" pitchFamily="-1" charset="0"/>
                <a:ea typeface="Times New Roman" pitchFamily="-1" charset="0"/>
                <a:cs typeface="Times New Roman" pitchFamily="-1" charset="0"/>
              </a:rPr>
              <a:t> con a</a:t>
            </a:r>
            <a:r>
              <a:rPr lang="it-IT" sz="2800" i="1" baseline="-25000" smtClean="0">
                <a:solidFill>
                  <a:srgbClr val="1E1D5A"/>
                </a:solidFill>
                <a:latin typeface="Times New Roman" pitchFamily="-1" charset="0"/>
                <a:ea typeface="Times New Roman" pitchFamily="-1" charset="0"/>
                <a:cs typeface="Times New Roman" pitchFamily="-1" charset="0"/>
              </a:rPr>
              <a:t>v</a:t>
            </a:r>
            <a:r>
              <a:rPr lang="it-IT" sz="2800" smtClean="0">
                <a:solidFill>
                  <a:srgbClr val="1E1D5A"/>
                </a:solidFill>
                <a:latin typeface="Times New Roman" pitchFamily="-1" charset="0"/>
                <a:ea typeface="Times New Roman" pitchFamily="-1" charset="0"/>
                <a:cs typeface="Times New Roman" pitchFamily="-1" charset="0"/>
              </a:rPr>
              <a:t> e b</a:t>
            </a:r>
            <a:r>
              <a:rPr lang="it-IT" sz="2800" i="1" baseline="-25000" smtClean="0">
                <a:solidFill>
                  <a:srgbClr val="1E1D5A"/>
                </a:solidFill>
                <a:latin typeface="Times New Roman" pitchFamily="-1" charset="0"/>
                <a:ea typeface="Times New Roman" pitchFamily="-1" charset="0"/>
                <a:cs typeface="Times New Roman" pitchFamily="-1" charset="0"/>
              </a:rPr>
              <a:t>v</a:t>
            </a:r>
            <a:r>
              <a:rPr lang="it-IT" sz="2800" smtClean="0">
                <a:solidFill>
                  <a:srgbClr val="1E1D5A"/>
                </a:solidFill>
                <a:latin typeface="Times New Roman" pitchFamily="-1" charset="0"/>
                <a:ea typeface="Times New Roman" pitchFamily="-1" charset="0"/>
                <a:cs typeface="Times New Roman" pitchFamily="-1" charset="0"/>
              </a:rPr>
              <a:t> costanti e X indeterminata che rappresenta il valore non noto della sottoespressione al nodo </a:t>
            </a:r>
            <a:r>
              <a:rPr lang="it-IT" sz="2800" i="1" smtClean="0">
                <a:solidFill>
                  <a:srgbClr val="1E1D5A"/>
                </a:solidFill>
                <a:latin typeface="Times New Roman" pitchFamily="-1" charset="0"/>
                <a:ea typeface="Times New Roman" pitchFamily="-1" charset="0"/>
                <a:cs typeface="Times New Roman" pitchFamily="-1" charset="0"/>
              </a:rPr>
              <a:t>v</a:t>
            </a:r>
            <a:r>
              <a:rPr lang="it-IT" sz="2800" smtClean="0">
                <a:solidFill>
                  <a:srgbClr val="1E1D5A"/>
                </a:solidFill>
                <a:latin typeface="Times New Roman" pitchFamily="-1" charset="0"/>
                <a:ea typeface="Times New Roman" pitchFamily="-1" charset="0"/>
                <a:cs typeface="Times New Roman" pitchFamily="-1" charset="0"/>
              </a:rPr>
              <a:t>. Ogni nodo è caratterizzato dalla etichetta (a</a:t>
            </a:r>
            <a:r>
              <a:rPr lang="it-IT" sz="2800" i="1" baseline="-25000" smtClean="0">
                <a:solidFill>
                  <a:srgbClr val="1E1D5A"/>
                </a:solidFill>
                <a:latin typeface="Times New Roman" pitchFamily="-1" charset="0"/>
                <a:ea typeface="Times New Roman" pitchFamily="-1" charset="0"/>
                <a:cs typeface="Times New Roman" pitchFamily="-1" charset="0"/>
              </a:rPr>
              <a:t>v</a:t>
            </a:r>
            <a:r>
              <a:rPr lang="it-IT" sz="2800" smtClean="0">
                <a:solidFill>
                  <a:srgbClr val="1E1D5A"/>
                </a:solidFill>
                <a:latin typeface="Times New Roman" pitchFamily="-1" charset="0"/>
                <a:ea typeface="Times New Roman" pitchFamily="-1" charset="0"/>
                <a:cs typeface="Times New Roman" pitchFamily="-1" charset="0"/>
              </a:rPr>
              <a:t>,b</a:t>
            </a:r>
            <a:r>
              <a:rPr lang="it-IT" sz="2800" i="1" baseline="-25000" smtClean="0">
                <a:solidFill>
                  <a:srgbClr val="1E1D5A"/>
                </a:solidFill>
                <a:latin typeface="Times New Roman" pitchFamily="-1" charset="0"/>
                <a:ea typeface="Times New Roman" pitchFamily="-1" charset="0"/>
                <a:cs typeface="Times New Roman" pitchFamily="-1" charset="0"/>
              </a:rPr>
              <a:t>v</a:t>
            </a:r>
            <a:r>
              <a:rPr lang="it-IT" sz="2800" smtClean="0">
                <a:solidFill>
                  <a:srgbClr val="1E1D5A"/>
                </a:solidFill>
                <a:latin typeface="Times New Roman" pitchFamily="-1" charset="0"/>
                <a:ea typeface="Times New Roman" pitchFamily="-1" charset="0"/>
                <a:cs typeface="Times New Roman" pitchFamily="-1" charset="0"/>
              </a:rPr>
              <a:t>), inizialmente pari a (1,0).</a:t>
            </a:r>
          </a:p>
          <a:p>
            <a:pPr marL="0" indent="0"/>
            <a:endParaRPr lang="it-IT" smtClean="0">
              <a:cs typeface="ＭＳ Ｐゴシック" pitchFamily="-1" charset="-128"/>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63491" name="Rectangle 2"/>
          <p:cNvSpPr>
            <a:spLocks noGrp="1" noChangeArrowheads="1"/>
          </p:cNvSpPr>
          <p:nvPr>
            <p:ph type="title"/>
          </p:nvPr>
        </p:nvSpPr>
        <p:spPr/>
        <p:txBody>
          <a:bodyPr/>
          <a:lstStyle/>
          <a:p>
            <a:r>
              <a:rPr lang="it-IT">
                <a:solidFill>
                  <a:srgbClr val="1E1D5A"/>
                </a:solidFill>
                <a:cs typeface="ＭＳ Ｐゴシック" pitchFamily="-1" charset="-128"/>
              </a:rPr>
              <a:t>Invariante</a:t>
            </a:r>
          </a:p>
        </p:txBody>
      </p:sp>
      <p:sp>
        <p:nvSpPr>
          <p:cNvPr id="63492" name="Rectangle 3"/>
          <p:cNvSpPr>
            <a:spLocks noGrp="1" noChangeArrowheads="1"/>
          </p:cNvSpPr>
          <p:nvPr>
            <p:ph type="body" idx="1"/>
          </p:nvPr>
        </p:nvSpPr>
        <p:spPr/>
        <p:txBody>
          <a:bodyPr/>
          <a:lstStyle/>
          <a:p>
            <a:pPr marL="0" indent="0" algn="just">
              <a:buFontTx/>
              <a:buNone/>
            </a:pPr>
            <a:r>
              <a:rPr lang="it-IT" sz="2400">
                <a:solidFill>
                  <a:srgbClr val="1E1D5A"/>
                </a:solidFill>
                <a:latin typeface="Times New Roman" pitchFamily="-1" charset="0"/>
                <a:ea typeface="Times New Roman" pitchFamily="-1" charset="0"/>
                <a:cs typeface="Times New Roman" pitchFamily="-1" charset="0"/>
              </a:rPr>
              <a:t>Si consideri il nodo </a:t>
            </a:r>
            <a:r>
              <a:rPr lang="it-IT" sz="2400" i="1">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 interno all’albero delle espressioni. Ad </a:t>
            </a:r>
            <a:r>
              <a:rPr lang="it-IT" sz="2400" i="1">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 è associato l’operatore </a:t>
            </a:r>
            <a:r>
              <a:rPr lang="it-IT" sz="2400">
                <a:solidFill>
                  <a:srgbClr val="1E1D5A"/>
                </a:solidFill>
                <a:latin typeface="Times New Roman" pitchFamily="-1" charset="0"/>
                <a:ea typeface="Times New Roman" pitchFamily="-1" charset="0"/>
                <a:cs typeface="Times New Roman" pitchFamily="-1" charset="0"/>
                <a:sym typeface="Symbol" pitchFamily="-1" charset="2"/>
              </a:rPr>
              <a:t></a:t>
            </a:r>
            <a:r>
              <a:rPr lang="it-IT" sz="2400">
                <a:solidFill>
                  <a:srgbClr val="1E1D5A"/>
                </a:solidFill>
                <a:latin typeface="Times New Roman" pitchFamily="-1" charset="0"/>
                <a:ea typeface="Times New Roman" pitchFamily="-1" charset="0"/>
                <a:cs typeface="Times New Roman" pitchFamily="-1" charset="0"/>
              </a:rPr>
              <a:t> </a:t>
            </a:r>
            <a:r>
              <a:rPr lang="it-IT" sz="2400">
                <a:solidFill>
                  <a:srgbClr val="1E1D5A"/>
                </a:solidFill>
                <a:latin typeface="Times New Roman" pitchFamily="-1" charset="0"/>
                <a:ea typeface="Times New Roman" pitchFamily="-1" charset="0"/>
                <a:cs typeface="Times New Roman" pitchFamily="-1" charset="0"/>
                <a:sym typeface="Symbol" pitchFamily="-1" charset="2"/>
              </a:rPr>
              <a:t> {+, </a:t>
            </a:r>
            <a:r>
              <a:rPr lang="it-IT" sz="2400">
                <a:solidFill>
                  <a:srgbClr val="1E1D5A"/>
                </a:solidFill>
                <a:latin typeface="Times New Roman" pitchFamily="-1" charset="0"/>
                <a:ea typeface="Times New Roman" pitchFamily="-1" charset="0"/>
                <a:cs typeface="Times New Roman" pitchFamily="-1" charset="0"/>
              </a:rPr>
              <a:t>} e l’etichetta (a</a:t>
            </a:r>
            <a:r>
              <a:rPr lang="it-IT" sz="2400" i="1" baseline="-25000">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,b</a:t>
            </a:r>
            <a:r>
              <a:rPr lang="it-IT" sz="2400" i="1" baseline="-25000">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 ai figli di </a:t>
            </a:r>
            <a:r>
              <a:rPr lang="it-IT" sz="2400" i="1">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 </a:t>
            </a:r>
            <a:r>
              <a:rPr lang="it-IT" sz="2400" i="1">
                <a:solidFill>
                  <a:srgbClr val="1E1D5A"/>
                </a:solidFill>
                <a:latin typeface="Times New Roman" pitchFamily="-1" charset="0"/>
                <a:ea typeface="Times New Roman" pitchFamily="-1" charset="0"/>
                <a:cs typeface="Times New Roman" pitchFamily="-1" charset="0"/>
              </a:rPr>
              <a:t>v</a:t>
            </a:r>
            <a:r>
              <a:rPr lang="it-IT" sz="2400">
                <a:solidFill>
                  <a:srgbClr val="1E1D5A"/>
                </a:solidFill>
                <a:latin typeface="Times New Roman" pitchFamily="-1" charset="0"/>
                <a:ea typeface="Times New Roman" pitchFamily="-1" charset="0"/>
                <a:cs typeface="Times New Roman" pitchFamily="-1" charset="0"/>
              </a:rPr>
              <a:t> e </a:t>
            </a:r>
            <a:r>
              <a:rPr lang="it-IT" sz="2400" i="1">
                <a:solidFill>
                  <a:srgbClr val="1E1D5A"/>
                </a:solidFill>
                <a:latin typeface="Times New Roman" pitchFamily="-1" charset="0"/>
                <a:ea typeface="Times New Roman" pitchFamily="-1" charset="0"/>
                <a:cs typeface="Times New Roman" pitchFamily="-1" charset="0"/>
              </a:rPr>
              <a:t>w</a:t>
            </a:r>
            <a:r>
              <a:rPr lang="it-IT" sz="2400">
                <a:solidFill>
                  <a:srgbClr val="1E1D5A"/>
                </a:solidFill>
                <a:latin typeface="Times New Roman" pitchFamily="-1" charset="0"/>
                <a:ea typeface="Times New Roman" pitchFamily="-1" charset="0"/>
                <a:cs typeface="Times New Roman" pitchFamily="-1" charset="0"/>
              </a:rPr>
              <a:t>, sono associate le etichette (a</a:t>
            </a:r>
            <a:r>
              <a:rPr lang="it-IT" sz="2400" i="1" baseline="-25000">
                <a:solidFill>
                  <a:srgbClr val="1E1D5A"/>
                </a:solidFill>
                <a:latin typeface="Times New Roman" pitchFamily="-1" charset="0"/>
                <a:ea typeface="Times New Roman" pitchFamily="-1" charset="0"/>
                <a:cs typeface="Times New Roman" pitchFamily="-1" charset="0"/>
              </a:rPr>
              <a:t>v</a:t>
            </a:r>
            <a:r>
              <a:rPr lang="it-IT" sz="2400">
                <a:solidFill>
                  <a:srgbClr val="1E1D5A"/>
                </a:solidFill>
                <a:latin typeface="Times New Roman" pitchFamily="-1" charset="0"/>
                <a:ea typeface="Times New Roman" pitchFamily="-1" charset="0"/>
                <a:cs typeface="Times New Roman" pitchFamily="-1" charset="0"/>
              </a:rPr>
              <a:t>,b</a:t>
            </a:r>
            <a:r>
              <a:rPr lang="it-IT" sz="2400" i="1" baseline="-25000">
                <a:solidFill>
                  <a:srgbClr val="1E1D5A"/>
                </a:solidFill>
                <a:latin typeface="Times New Roman" pitchFamily="-1" charset="0"/>
                <a:ea typeface="Times New Roman" pitchFamily="-1" charset="0"/>
                <a:cs typeface="Times New Roman" pitchFamily="-1" charset="0"/>
              </a:rPr>
              <a:t>v</a:t>
            </a:r>
            <a:r>
              <a:rPr lang="it-IT" sz="2400">
                <a:solidFill>
                  <a:srgbClr val="1E1D5A"/>
                </a:solidFill>
                <a:latin typeface="Times New Roman" pitchFamily="-1" charset="0"/>
                <a:ea typeface="Times New Roman" pitchFamily="-1" charset="0"/>
                <a:cs typeface="Times New Roman" pitchFamily="-1" charset="0"/>
              </a:rPr>
              <a:t>), (a</a:t>
            </a:r>
            <a:r>
              <a:rPr lang="it-IT" sz="2400" i="1" baseline="-25000">
                <a:solidFill>
                  <a:srgbClr val="1E1D5A"/>
                </a:solidFill>
                <a:latin typeface="Times New Roman" pitchFamily="-1" charset="0"/>
                <a:ea typeface="Times New Roman" pitchFamily="-1" charset="0"/>
                <a:cs typeface="Times New Roman" pitchFamily="-1" charset="0"/>
              </a:rPr>
              <a:t>w</a:t>
            </a:r>
            <a:r>
              <a:rPr lang="it-IT" sz="2400">
                <a:solidFill>
                  <a:srgbClr val="1E1D5A"/>
                </a:solidFill>
                <a:latin typeface="Times New Roman" pitchFamily="-1" charset="0"/>
                <a:ea typeface="Times New Roman" pitchFamily="-1" charset="0"/>
                <a:cs typeface="Times New Roman" pitchFamily="-1" charset="0"/>
              </a:rPr>
              <a:t>,b</a:t>
            </a:r>
            <a:r>
              <a:rPr lang="it-IT" sz="2400" i="1" baseline="-25000">
                <a:solidFill>
                  <a:srgbClr val="1E1D5A"/>
                </a:solidFill>
                <a:latin typeface="Times New Roman" pitchFamily="-1" charset="0"/>
                <a:ea typeface="Times New Roman" pitchFamily="-1" charset="0"/>
                <a:cs typeface="Times New Roman" pitchFamily="-1" charset="0"/>
              </a:rPr>
              <a:t>w</a:t>
            </a:r>
            <a:r>
              <a:rPr lang="it-IT" sz="2400">
                <a:solidFill>
                  <a:srgbClr val="1E1D5A"/>
                </a:solidFill>
                <a:latin typeface="Times New Roman" pitchFamily="-1" charset="0"/>
                <a:ea typeface="Times New Roman" pitchFamily="-1" charset="0"/>
                <a:cs typeface="Times New Roman" pitchFamily="-1" charset="0"/>
              </a:rPr>
              <a:t>), rispettivamente. Il valore della sottoespressione calcolata in </a:t>
            </a:r>
            <a:r>
              <a:rPr lang="it-IT" sz="2400" i="1">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 è dato da:</a:t>
            </a:r>
          </a:p>
          <a:p>
            <a:pPr marL="0" indent="0" algn="just">
              <a:buFontTx/>
              <a:buNone/>
            </a:pPr>
            <a:r>
              <a:rPr lang="it-IT" sz="2800">
                <a:solidFill>
                  <a:srgbClr val="1E1D5A"/>
                </a:solidFill>
                <a:latin typeface="Times New Roman" pitchFamily="-1" charset="0"/>
                <a:ea typeface="Times New Roman" pitchFamily="-1" charset="0"/>
                <a:cs typeface="Times New Roman" pitchFamily="-1" charset="0"/>
              </a:rPr>
              <a:t>	</a:t>
            </a:r>
            <a:r>
              <a:rPr lang="it-IT" sz="2800">
                <a:solidFill>
                  <a:srgbClr val="800000"/>
                </a:solidFill>
                <a:latin typeface="Times New Roman" pitchFamily="-1" charset="0"/>
                <a:ea typeface="Times New Roman" pitchFamily="-1" charset="0"/>
                <a:cs typeface="Times New Roman" pitchFamily="-1" charset="0"/>
              </a:rPr>
              <a:t>val(</a:t>
            </a:r>
            <a:r>
              <a:rPr lang="it-IT" sz="2800" i="1">
                <a:solidFill>
                  <a:srgbClr val="800000"/>
                </a:solidFill>
                <a:latin typeface="Times New Roman" pitchFamily="-1" charset="0"/>
                <a:ea typeface="Times New Roman" pitchFamily="-1" charset="0"/>
                <a:cs typeface="Times New Roman" pitchFamily="-1" charset="0"/>
              </a:rPr>
              <a:t>u</a:t>
            </a:r>
            <a:r>
              <a:rPr lang="it-IT" sz="2800">
                <a:solidFill>
                  <a:srgbClr val="800000"/>
                </a:solidFill>
                <a:latin typeface="Times New Roman" pitchFamily="-1" charset="0"/>
                <a:ea typeface="Times New Roman" pitchFamily="-1" charset="0"/>
                <a:cs typeface="Times New Roman" pitchFamily="-1" charset="0"/>
              </a:rPr>
              <a:t>) = (a</a:t>
            </a:r>
            <a:r>
              <a:rPr lang="it-IT" sz="2800" i="1" baseline="-25000">
                <a:solidFill>
                  <a:srgbClr val="800000"/>
                </a:solidFill>
                <a:latin typeface="Times New Roman" pitchFamily="-1" charset="0"/>
                <a:ea typeface="Times New Roman" pitchFamily="-1" charset="0"/>
                <a:cs typeface="Times New Roman" pitchFamily="-1" charset="0"/>
              </a:rPr>
              <a:t>v</a:t>
            </a:r>
            <a:r>
              <a:rPr lang="it-IT" sz="2800" i="1">
                <a:solidFill>
                  <a:srgbClr val="800000"/>
                </a:solidFill>
                <a:latin typeface="Times New Roman" pitchFamily="-1" charset="0"/>
                <a:ea typeface="Times New Roman" pitchFamily="-1" charset="0"/>
                <a:cs typeface="Times New Roman" pitchFamily="-1" charset="0"/>
              </a:rPr>
              <a:t> </a:t>
            </a:r>
            <a:r>
              <a:rPr lang="it-IT" sz="2800">
                <a:solidFill>
                  <a:srgbClr val="800000"/>
                </a:solidFill>
                <a:latin typeface="Times New Roman" pitchFamily="-1" charset="0"/>
                <a:ea typeface="Times New Roman" pitchFamily="-1" charset="0"/>
                <a:cs typeface="Times New Roman" pitchFamily="-1" charset="0"/>
              </a:rPr>
              <a:t>val(</a:t>
            </a:r>
            <a:r>
              <a:rPr lang="it-IT" sz="2800" i="1">
                <a:solidFill>
                  <a:srgbClr val="800000"/>
                </a:solidFill>
                <a:latin typeface="Times New Roman" pitchFamily="-1" charset="0"/>
                <a:ea typeface="Times New Roman" pitchFamily="-1" charset="0"/>
                <a:cs typeface="Times New Roman" pitchFamily="-1" charset="0"/>
              </a:rPr>
              <a:t>v</a:t>
            </a:r>
            <a:r>
              <a:rPr lang="it-IT" sz="2800">
                <a:solidFill>
                  <a:srgbClr val="800000"/>
                </a:solidFill>
                <a:latin typeface="Times New Roman" pitchFamily="-1" charset="0"/>
                <a:ea typeface="Times New Roman" pitchFamily="-1" charset="0"/>
                <a:cs typeface="Times New Roman" pitchFamily="-1" charset="0"/>
              </a:rPr>
              <a:t>) + b</a:t>
            </a:r>
            <a:r>
              <a:rPr lang="it-IT" sz="2800" i="1" baseline="-25000">
                <a:solidFill>
                  <a:srgbClr val="800000"/>
                </a:solidFill>
                <a:latin typeface="Times New Roman" pitchFamily="-1" charset="0"/>
                <a:ea typeface="Times New Roman" pitchFamily="-1" charset="0"/>
                <a:cs typeface="Times New Roman" pitchFamily="-1" charset="0"/>
              </a:rPr>
              <a:t>v</a:t>
            </a:r>
            <a:r>
              <a:rPr lang="it-IT" sz="2800">
                <a:solidFill>
                  <a:srgbClr val="800000"/>
                </a:solidFill>
                <a:latin typeface="Times New Roman" pitchFamily="-1" charset="0"/>
                <a:ea typeface="Times New Roman" pitchFamily="-1" charset="0"/>
                <a:cs typeface="Times New Roman" pitchFamily="-1" charset="0"/>
              </a:rPr>
              <a:t>) </a:t>
            </a:r>
            <a:r>
              <a:rPr lang="it-IT" sz="2800">
                <a:solidFill>
                  <a:srgbClr val="800000"/>
                </a:solidFill>
                <a:latin typeface="Times New Roman" pitchFamily="-1" charset="0"/>
                <a:ea typeface="Times New Roman" pitchFamily="-1" charset="0"/>
                <a:cs typeface="Times New Roman" pitchFamily="-1" charset="0"/>
                <a:sym typeface="Symbol" pitchFamily="-1" charset="2"/>
              </a:rPr>
              <a:t> </a:t>
            </a:r>
            <a:r>
              <a:rPr lang="it-IT" sz="2800">
                <a:solidFill>
                  <a:srgbClr val="800000"/>
                </a:solidFill>
                <a:latin typeface="Times New Roman" pitchFamily="-1" charset="0"/>
                <a:ea typeface="Times New Roman" pitchFamily="-1" charset="0"/>
                <a:cs typeface="Times New Roman" pitchFamily="-1" charset="0"/>
              </a:rPr>
              <a:t>(a</a:t>
            </a:r>
            <a:r>
              <a:rPr lang="it-IT" sz="2800" i="1" baseline="-25000">
                <a:solidFill>
                  <a:srgbClr val="800000"/>
                </a:solidFill>
                <a:latin typeface="Times New Roman" pitchFamily="-1" charset="0"/>
                <a:ea typeface="Times New Roman" pitchFamily="-1" charset="0"/>
                <a:cs typeface="Times New Roman" pitchFamily="-1" charset="0"/>
              </a:rPr>
              <a:t>w</a:t>
            </a:r>
            <a:r>
              <a:rPr lang="it-IT" sz="2800" i="1">
                <a:solidFill>
                  <a:srgbClr val="800000"/>
                </a:solidFill>
                <a:latin typeface="Times New Roman" pitchFamily="-1" charset="0"/>
                <a:ea typeface="Times New Roman" pitchFamily="-1" charset="0"/>
                <a:cs typeface="Times New Roman" pitchFamily="-1" charset="0"/>
              </a:rPr>
              <a:t> </a:t>
            </a:r>
            <a:r>
              <a:rPr lang="it-IT" sz="2800">
                <a:solidFill>
                  <a:srgbClr val="800000"/>
                </a:solidFill>
                <a:latin typeface="Times New Roman" pitchFamily="-1" charset="0"/>
                <a:ea typeface="Times New Roman" pitchFamily="-1" charset="0"/>
                <a:cs typeface="Times New Roman" pitchFamily="-1" charset="0"/>
              </a:rPr>
              <a:t>val(</a:t>
            </a:r>
            <a:r>
              <a:rPr lang="it-IT" sz="2800" i="1">
                <a:solidFill>
                  <a:srgbClr val="800000"/>
                </a:solidFill>
                <a:latin typeface="Times New Roman" pitchFamily="-1" charset="0"/>
                <a:ea typeface="Times New Roman" pitchFamily="-1" charset="0"/>
                <a:cs typeface="Times New Roman" pitchFamily="-1" charset="0"/>
              </a:rPr>
              <a:t>w</a:t>
            </a:r>
            <a:r>
              <a:rPr lang="it-IT" sz="2800">
                <a:solidFill>
                  <a:srgbClr val="800000"/>
                </a:solidFill>
                <a:latin typeface="Times New Roman" pitchFamily="-1" charset="0"/>
                <a:ea typeface="Times New Roman" pitchFamily="-1" charset="0"/>
                <a:cs typeface="Times New Roman" pitchFamily="-1" charset="0"/>
              </a:rPr>
              <a:t>) + b</a:t>
            </a:r>
            <a:r>
              <a:rPr lang="it-IT" sz="2800" i="1" baseline="-25000">
                <a:solidFill>
                  <a:srgbClr val="800000"/>
                </a:solidFill>
                <a:latin typeface="Times New Roman" pitchFamily="-1" charset="0"/>
                <a:ea typeface="Times New Roman" pitchFamily="-1" charset="0"/>
                <a:cs typeface="Times New Roman" pitchFamily="-1" charset="0"/>
              </a:rPr>
              <a:t>w</a:t>
            </a:r>
            <a:r>
              <a:rPr lang="it-IT" sz="2800">
                <a:solidFill>
                  <a:srgbClr val="800000"/>
                </a:solidFill>
                <a:latin typeface="Times New Roman" pitchFamily="-1" charset="0"/>
                <a:ea typeface="Times New Roman" pitchFamily="-1" charset="0"/>
                <a:cs typeface="Times New Roman" pitchFamily="-1" charset="0"/>
              </a:rPr>
              <a:t>)</a:t>
            </a:r>
          </a:p>
          <a:p>
            <a:pPr marL="0" indent="0" algn="just"/>
            <a:endParaRPr lang="it-IT" sz="2800">
              <a:solidFill>
                <a:srgbClr val="1E1D5A"/>
              </a:solidFill>
              <a:latin typeface="Times New Roman" pitchFamily="-1" charset="0"/>
              <a:ea typeface="Times New Roman" pitchFamily="-1" charset="0"/>
              <a:cs typeface="Times New Roman" pitchFamily="-1" charset="0"/>
            </a:endParaRPr>
          </a:p>
          <a:p>
            <a:pPr marL="0" indent="0" algn="just">
              <a:buFontTx/>
              <a:buNone/>
            </a:pPr>
            <a:endParaRPr lang="it-IT" sz="2400">
              <a:solidFill>
                <a:srgbClr val="1E1D5A"/>
              </a:solidFill>
              <a:latin typeface="Times New Roman" pitchFamily="-1" charset="0"/>
              <a:ea typeface="Times New Roman" pitchFamily="-1" charset="0"/>
              <a:cs typeface="Times New Roman" pitchFamily="-1" charset="0"/>
            </a:endParaRPr>
          </a:p>
          <a:p>
            <a:pPr marL="0" indent="0" algn="just">
              <a:buFontTx/>
              <a:buNone/>
            </a:pPr>
            <a:r>
              <a:rPr lang="it-IT" sz="2400">
                <a:solidFill>
                  <a:srgbClr val="1E1D5A"/>
                </a:solidFill>
                <a:latin typeface="Times New Roman" pitchFamily="-1" charset="0"/>
                <a:ea typeface="Times New Roman" pitchFamily="-1" charset="0"/>
                <a:cs typeface="Times New Roman" pitchFamily="-1" charset="0"/>
              </a:rPr>
              <a:t>Si noti che a</a:t>
            </a:r>
            <a:r>
              <a:rPr lang="it-IT" sz="2400" i="1" baseline="-25000">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 e b</a:t>
            </a:r>
            <a:r>
              <a:rPr lang="it-IT" sz="2400" i="1" baseline="-25000">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 non appaiono nel calcolo di val(</a:t>
            </a:r>
            <a:r>
              <a:rPr lang="it-IT" sz="2400" i="1">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 ma saranno presenti nel calcolo di val(p(</a:t>
            </a:r>
            <a:r>
              <a:rPr lang="it-IT" sz="2400" i="1">
                <a:solidFill>
                  <a:srgbClr val="1E1D5A"/>
                </a:solidFill>
                <a:latin typeface="Times New Roman" pitchFamily="-1" charset="0"/>
                <a:ea typeface="Times New Roman" pitchFamily="-1" charset="0"/>
                <a:cs typeface="Times New Roman" pitchFamily="-1" charset="0"/>
              </a:rPr>
              <a:t>u</a:t>
            </a:r>
            <a:r>
              <a:rPr lang="it-IT" sz="2400">
                <a:solidFill>
                  <a:srgbClr val="1E1D5A"/>
                </a:solidFill>
                <a:latin typeface="Times New Roman" pitchFamily="-1" charset="0"/>
                <a:ea typeface="Times New Roman" pitchFamily="-1" charset="0"/>
                <a:cs typeface="Times New Roman" pitchFamily="-1" charset="0"/>
              </a:rPr>
              <a:t>)).</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65539" name="Rectangle 2"/>
          <p:cNvSpPr>
            <a:spLocks noGrp="1" noChangeArrowheads="1"/>
          </p:cNvSpPr>
          <p:nvPr>
            <p:ph type="title"/>
          </p:nvPr>
        </p:nvSpPr>
        <p:spPr/>
        <p:txBody>
          <a:bodyPr/>
          <a:lstStyle/>
          <a:p>
            <a:r>
              <a:rPr lang="it-IT" sz="4000">
                <a:solidFill>
                  <a:srgbClr val="1E1D5A"/>
                </a:solidFill>
                <a:cs typeface="ＭＳ Ｐゴシック" pitchFamily="-1" charset="-128"/>
              </a:rPr>
              <a:t>Algoritmo per valutare un’espressione</a:t>
            </a:r>
          </a:p>
        </p:txBody>
      </p:sp>
      <p:sp>
        <p:nvSpPr>
          <p:cNvPr id="65540" name="Rectangle 3"/>
          <p:cNvSpPr>
            <a:spLocks noGrp="1" noChangeArrowheads="1"/>
          </p:cNvSpPr>
          <p:nvPr>
            <p:ph type="body" idx="1"/>
          </p:nvPr>
        </p:nvSpPr>
        <p:spPr>
          <a:xfrm>
            <a:off x="381000" y="1484313"/>
            <a:ext cx="8305800" cy="4764087"/>
          </a:xfrm>
        </p:spPr>
        <p:txBody>
          <a:bodyPr>
            <a:normAutofit lnSpcReduction="10000"/>
          </a:bodyPr>
          <a:lstStyle/>
          <a:p>
            <a:pPr>
              <a:buFontTx/>
              <a:buNone/>
            </a:pPr>
            <a:r>
              <a:rPr lang="it-IT" sz="2000" b="1">
                <a:solidFill>
                  <a:srgbClr val="1E1D5A"/>
                </a:solidFill>
                <a:latin typeface="Times New Roman" pitchFamily="-1" charset="0"/>
                <a:ea typeface="Times New Roman" pitchFamily="-1" charset="0"/>
                <a:cs typeface="Times New Roman" pitchFamily="-1" charset="0"/>
              </a:rPr>
              <a:t>Input</a:t>
            </a:r>
            <a:r>
              <a:rPr lang="it-IT" sz="2000">
                <a:solidFill>
                  <a:srgbClr val="1E1D5A"/>
                </a:solidFill>
                <a:latin typeface="Times New Roman" pitchFamily="-1" charset="0"/>
                <a:ea typeface="Times New Roman" pitchFamily="-1" charset="0"/>
                <a:cs typeface="Times New Roman" pitchFamily="-1" charset="0"/>
              </a:rPr>
              <a:t>: T albero delle espressioni tale che ogni nodo </a:t>
            </a:r>
            <a:r>
              <a:rPr lang="it-IT" sz="2000" i="1">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 conosce il padre p(</a:t>
            </a:r>
            <a:r>
              <a:rPr lang="it-IT" sz="2000" i="1">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 e</a:t>
            </a:r>
          </a:p>
          <a:p>
            <a:pPr>
              <a:buFontTx/>
              <a:buNone/>
            </a:pPr>
            <a:r>
              <a:rPr lang="it-IT" sz="2000">
                <a:solidFill>
                  <a:srgbClr val="1E1D5A"/>
                </a:solidFill>
                <a:latin typeface="Times New Roman" pitchFamily="-1" charset="0"/>
                <a:ea typeface="Times New Roman" pitchFamily="-1" charset="0"/>
                <a:cs typeface="Times New Roman" pitchFamily="-1" charset="0"/>
              </a:rPr>
              <a:t> il fratello fr(</a:t>
            </a:r>
            <a:r>
              <a:rPr lang="it-IT" sz="2000" i="1">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a:t>
            </a:r>
          </a:p>
          <a:p>
            <a:pPr>
              <a:buFontTx/>
              <a:buNone/>
            </a:pPr>
            <a:r>
              <a:rPr lang="it-IT" sz="2000" b="1">
                <a:solidFill>
                  <a:srgbClr val="1E1D5A"/>
                </a:solidFill>
                <a:latin typeface="Times New Roman" pitchFamily="-1" charset="0"/>
                <a:ea typeface="Times New Roman" pitchFamily="-1" charset="0"/>
                <a:cs typeface="Times New Roman" pitchFamily="-1" charset="0"/>
              </a:rPr>
              <a:t>Output</a:t>
            </a:r>
            <a:r>
              <a:rPr lang="it-IT" sz="2000">
                <a:solidFill>
                  <a:srgbClr val="1E1D5A"/>
                </a:solidFill>
                <a:latin typeface="Times New Roman" pitchFamily="-1" charset="0"/>
                <a:ea typeface="Times New Roman" pitchFamily="-1" charset="0"/>
                <a:cs typeface="Times New Roman" pitchFamily="-1" charset="0"/>
              </a:rPr>
              <a:t>: val(T) = val(T'), T' risultato della contrazione</a:t>
            </a:r>
          </a:p>
          <a:p>
            <a:pPr>
              <a:buFontTx/>
              <a:buNone/>
            </a:pPr>
            <a:endParaRPr lang="it-IT" sz="2000">
              <a:solidFill>
                <a:srgbClr val="1E1D5A"/>
              </a:solidFill>
              <a:latin typeface="Times New Roman" pitchFamily="-1" charset="0"/>
              <a:ea typeface="Times New Roman" pitchFamily="-1" charset="0"/>
              <a:cs typeface="Times New Roman" pitchFamily="-1" charset="0"/>
            </a:endParaRPr>
          </a:p>
          <a:p>
            <a:pPr>
              <a:buFontTx/>
              <a:buNone/>
            </a:pPr>
            <a:r>
              <a:rPr lang="it-IT" sz="2000" b="1">
                <a:solidFill>
                  <a:srgbClr val="1E1D5A"/>
                </a:solidFill>
                <a:latin typeface="Times New Roman" pitchFamily="-1" charset="0"/>
                <a:ea typeface="Times New Roman" pitchFamily="-1" charset="0"/>
                <a:cs typeface="Times New Roman" pitchFamily="-1" charset="0"/>
              </a:rPr>
              <a:t>Passo 1</a:t>
            </a:r>
            <a:r>
              <a:rPr lang="it-IT" sz="2000">
                <a:solidFill>
                  <a:srgbClr val="1E1D5A"/>
                </a:solidFill>
                <a:latin typeface="Times New Roman" pitchFamily="-1" charset="0"/>
                <a:ea typeface="Times New Roman" pitchFamily="-1" charset="0"/>
                <a:cs typeface="Times New Roman" pitchFamily="-1" charset="0"/>
              </a:rPr>
              <a:t>: si assegni l’etichetta (1,0) a tutti i nodi di T</a:t>
            </a:r>
          </a:p>
          <a:p>
            <a:pPr>
              <a:buFontTx/>
              <a:buNone/>
            </a:pPr>
            <a:r>
              <a:rPr lang="it-IT" sz="2000" b="1">
                <a:solidFill>
                  <a:srgbClr val="1E1D5A"/>
                </a:solidFill>
                <a:latin typeface="Times New Roman" pitchFamily="-1" charset="0"/>
                <a:ea typeface="Times New Roman" pitchFamily="-1" charset="0"/>
                <a:cs typeface="Times New Roman" pitchFamily="-1" charset="0"/>
              </a:rPr>
              <a:t>Passo 2</a:t>
            </a:r>
            <a:r>
              <a:rPr lang="it-IT" sz="2000">
                <a:solidFill>
                  <a:srgbClr val="1E1D5A"/>
                </a:solidFill>
                <a:latin typeface="Times New Roman" pitchFamily="-1" charset="0"/>
                <a:ea typeface="Times New Roman" pitchFamily="-1" charset="0"/>
                <a:cs typeface="Times New Roman" pitchFamily="-1" charset="0"/>
              </a:rPr>
              <a:t>: si applichi l’algoritmo di contrazione con l’aggiunta della condizione</a:t>
            </a:r>
          </a:p>
          <a:p>
            <a:pPr>
              <a:buFontTx/>
              <a:buNone/>
            </a:pPr>
            <a:r>
              <a:rPr lang="it-IT" sz="2000">
                <a:solidFill>
                  <a:srgbClr val="1E1D5A"/>
                </a:solidFill>
                <a:latin typeface="Times New Roman" pitchFamily="-1" charset="0"/>
                <a:ea typeface="Times New Roman" pitchFamily="-1" charset="0"/>
                <a:cs typeface="Times New Roman" pitchFamily="-1" charset="0"/>
              </a:rPr>
              <a:t>che ogni singola operazione di rake preservi l’invariante</a:t>
            </a:r>
          </a:p>
          <a:p>
            <a:pPr>
              <a:buFontTx/>
              <a:buNone/>
            </a:pPr>
            <a:r>
              <a:rPr lang="it-IT" sz="2000" b="1">
                <a:solidFill>
                  <a:srgbClr val="1E1D5A"/>
                </a:solidFill>
                <a:latin typeface="Times New Roman" pitchFamily="-1" charset="0"/>
                <a:ea typeface="Times New Roman" pitchFamily="-1" charset="0"/>
                <a:cs typeface="Times New Roman" pitchFamily="-1" charset="0"/>
              </a:rPr>
              <a:t>Passo 3</a:t>
            </a:r>
            <a:r>
              <a:rPr lang="it-IT" sz="2000">
                <a:solidFill>
                  <a:srgbClr val="1E1D5A"/>
                </a:solidFill>
                <a:latin typeface="Times New Roman" pitchFamily="-1" charset="0"/>
                <a:ea typeface="Times New Roman" pitchFamily="-1" charset="0"/>
                <a:cs typeface="Times New Roman" pitchFamily="-1" charset="0"/>
              </a:rPr>
              <a:t>: su T' di radice </a:t>
            </a:r>
            <a:r>
              <a:rPr lang="it-IT" sz="2000" i="1">
                <a:solidFill>
                  <a:srgbClr val="1E1D5A"/>
                </a:solidFill>
                <a:latin typeface="Times New Roman" pitchFamily="-1" charset="0"/>
                <a:ea typeface="Times New Roman" pitchFamily="-1" charset="0"/>
                <a:cs typeface="Times New Roman" pitchFamily="-1" charset="0"/>
              </a:rPr>
              <a:t>r</a:t>
            </a:r>
            <a:r>
              <a:rPr lang="it-IT" sz="2000">
                <a:solidFill>
                  <a:srgbClr val="1E1D5A"/>
                </a:solidFill>
                <a:latin typeface="Times New Roman" pitchFamily="-1" charset="0"/>
                <a:ea typeface="Times New Roman" pitchFamily="-1" charset="0"/>
                <a:cs typeface="Times New Roman" pitchFamily="-1" charset="0"/>
              </a:rPr>
              <a:t> con operatore </a:t>
            </a:r>
            <a:r>
              <a:rPr lang="it-IT" sz="2000">
                <a:solidFill>
                  <a:srgbClr val="1E1D5A"/>
                </a:solidFill>
                <a:latin typeface="Times New Roman" pitchFamily="-1" charset="0"/>
                <a:ea typeface="Times New Roman" pitchFamily="-1" charset="0"/>
                <a:cs typeface="Times New Roman" pitchFamily="-1" charset="0"/>
                <a:sym typeface="Symbol" pitchFamily="-1" charset="2"/>
              </a:rPr>
              <a:t> </a:t>
            </a:r>
            <a:r>
              <a:rPr lang="it-IT" sz="2000">
                <a:solidFill>
                  <a:srgbClr val="1E1D5A"/>
                </a:solidFill>
                <a:latin typeface="Times New Roman" pitchFamily="-1" charset="0"/>
                <a:ea typeface="Times New Roman" pitchFamily="-1" charset="0"/>
                <a:cs typeface="Times New Roman" pitchFamily="-1" charset="0"/>
              </a:rPr>
              <a:t>e foglie </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e </a:t>
            </a:r>
            <a:r>
              <a:rPr lang="it-IT" sz="2000" i="1">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 contenenti le costanti c</a:t>
            </a:r>
            <a:r>
              <a:rPr lang="it-IT" sz="2000" i="1" baseline="-25000">
                <a:solidFill>
                  <a:srgbClr val="1E1D5A"/>
                </a:solidFill>
                <a:latin typeface="Times New Roman" pitchFamily="-1" charset="0"/>
                <a:ea typeface="Times New Roman" pitchFamily="-1" charset="0"/>
                <a:cs typeface="Times New Roman" pitchFamily="-1" charset="0"/>
              </a:rPr>
              <a:t>u</a:t>
            </a:r>
          </a:p>
          <a:p>
            <a:pPr>
              <a:buFontTx/>
              <a:buNone/>
            </a:pPr>
            <a:r>
              <a:rPr lang="it-IT" sz="2000">
                <a:solidFill>
                  <a:srgbClr val="1E1D5A"/>
                </a:solidFill>
                <a:latin typeface="Times New Roman" pitchFamily="-1" charset="0"/>
                <a:ea typeface="Times New Roman" pitchFamily="-1" charset="0"/>
                <a:cs typeface="Times New Roman" pitchFamily="-1" charset="0"/>
              </a:rPr>
              <a:t> e c</a:t>
            </a:r>
            <a:r>
              <a:rPr lang="it-IT" sz="2000" i="1" baseline="-25000">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 rispettivamente, si calcoli:</a:t>
            </a:r>
          </a:p>
          <a:p>
            <a:pPr algn="ctr">
              <a:buFontTx/>
              <a:buNone/>
            </a:pPr>
            <a:r>
              <a:rPr lang="it-IT" sz="2000">
                <a:solidFill>
                  <a:srgbClr val="1E1D5A"/>
                </a:solidFill>
                <a:latin typeface="Times New Roman" pitchFamily="-1" charset="0"/>
                <a:ea typeface="Times New Roman" pitchFamily="-1" charset="0"/>
                <a:cs typeface="Times New Roman" pitchFamily="-1" charset="0"/>
              </a:rPr>
              <a:t>val(T') = (a</a:t>
            </a:r>
            <a:r>
              <a:rPr lang="it-IT" sz="2000" i="1" baseline="-25000">
                <a:solidFill>
                  <a:srgbClr val="1E1D5A"/>
                </a:solidFill>
                <a:latin typeface="Times New Roman" pitchFamily="-1" charset="0"/>
                <a:ea typeface="Times New Roman" pitchFamily="-1" charset="0"/>
                <a:cs typeface="Times New Roman" pitchFamily="-1" charset="0"/>
              </a:rPr>
              <a:t>u</a:t>
            </a:r>
            <a:r>
              <a:rPr lang="it-IT" sz="2000" i="1">
                <a:solidFill>
                  <a:srgbClr val="1E1D5A"/>
                </a:solidFill>
                <a:latin typeface="Times New Roman" pitchFamily="-1" charset="0"/>
                <a:ea typeface="Times New Roman" pitchFamily="-1" charset="0"/>
                <a:cs typeface="Times New Roman" pitchFamily="-1" charset="0"/>
              </a:rPr>
              <a:t> </a:t>
            </a:r>
            <a:r>
              <a:rPr lang="it-IT" sz="2000">
                <a:solidFill>
                  <a:srgbClr val="1E1D5A"/>
                </a:solidFill>
                <a:latin typeface="Times New Roman" pitchFamily="-1" charset="0"/>
                <a:ea typeface="Times New Roman" pitchFamily="-1" charset="0"/>
                <a:cs typeface="Times New Roman" pitchFamily="-1" charset="0"/>
              </a:rPr>
              <a:t>c</a:t>
            </a:r>
            <a:r>
              <a:rPr lang="it-IT" sz="2000" i="1" baseline="-25000">
                <a:solidFill>
                  <a:srgbClr val="1E1D5A"/>
                </a:solidFill>
                <a:latin typeface="Times New Roman" pitchFamily="-1" charset="0"/>
                <a:ea typeface="Times New Roman" pitchFamily="-1" charset="0"/>
                <a:cs typeface="Times New Roman" pitchFamily="-1" charset="0"/>
              </a:rPr>
              <a:t>u </a:t>
            </a:r>
            <a:r>
              <a:rPr lang="it-IT" sz="2000">
                <a:solidFill>
                  <a:srgbClr val="1E1D5A"/>
                </a:solidFill>
                <a:latin typeface="Times New Roman" pitchFamily="-1" charset="0"/>
                <a:ea typeface="Times New Roman" pitchFamily="-1" charset="0"/>
                <a:cs typeface="Times New Roman" pitchFamily="-1" charset="0"/>
              </a:rPr>
              <a:t>+ b</a:t>
            </a:r>
            <a:r>
              <a:rPr lang="it-IT" sz="2000" i="1" baseline="-25000">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a:t>
            </a:r>
            <a:r>
              <a:rPr lang="it-IT" sz="2000">
                <a:solidFill>
                  <a:srgbClr val="1E1D5A"/>
                </a:solidFill>
                <a:latin typeface="Times New Roman" pitchFamily="-1" charset="0"/>
                <a:ea typeface="Times New Roman" pitchFamily="-1" charset="0"/>
                <a:cs typeface="Times New Roman" pitchFamily="-1" charset="0"/>
                <a:sym typeface="Symbol" pitchFamily="-1" charset="2"/>
              </a:rPr>
              <a:t> </a:t>
            </a:r>
            <a:r>
              <a:rPr lang="it-IT" sz="2000">
                <a:solidFill>
                  <a:srgbClr val="1E1D5A"/>
                </a:solidFill>
                <a:latin typeface="Times New Roman" pitchFamily="-1" charset="0"/>
                <a:ea typeface="Times New Roman" pitchFamily="-1" charset="0"/>
                <a:cs typeface="Times New Roman" pitchFamily="-1" charset="0"/>
              </a:rPr>
              <a:t>(a</a:t>
            </a:r>
            <a:r>
              <a:rPr lang="it-IT" sz="2000" i="1" baseline="-25000">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 c</a:t>
            </a:r>
            <a:r>
              <a:rPr lang="it-IT" sz="2000" i="1" baseline="-25000">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 + b</a:t>
            </a:r>
            <a:r>
              <a:rPr lang="it-IT" sz="2000" i="1" baseline="-25000">
                <a:solidFill>
                  <a:srgbClr val="1E1D5A"/>
                </a:solidFill>
                <a:latin typeface="Times New Roman" pitchFamily="-1" charset="0"/>
                <a:ea typeface="Times New Roman" pitchFamily="-1" charset="0"/>
                <a:cs typeface="Times New Roman" pitchFamily="-1" charset="0"/>
              </a:rPr>
              <a:t>v</a:t>
            </a:r>
            <a:r>
              <a:rPr lang="it-IT" sz="2000">
                <a:solidFill>
                  <a:srgbClr val="1E1D5A"/>
                </a:solidFill>
                <a:latin typeface="Times New Roman" pitchFamily="-1" charset="0"/>
                <a:ea typeface="Times New Roman" pitchFamily="-1" charset="0"/>
                <a:cs typeface="Times New Roman" pitchFamily="-1" charset="0"/>
              </a:rPr>
              <a:t>) = val(T)</a:t>
            </a:r>
          </a:p>
          <a:p>
            <a:pPr>
              <a:buFontTx/>
              <a:buNone/>
            </a:pPr>
            <a:endParaRPr lang="it-IT" sz="2000">
              <a:latin typeface="Times New Roman" pitchFamily="-1" charset="0"/>
              <a:ea typeface="Times New Roman" pitchFamily="-1" charset="0"/>
              <a:cs typeface="Times New Roman" pitchFamily="-1" charset="0"/>
            </a:endParaRPr>
          </a:p>
          <a:p>
            <a:pPr>
              <a:buFontTx/>
              <a:buNone/>
            </a:pPr>
            <a:r>
              <a:rPr lang="it-IT" sz="2000">
                <a:solidFill>
                  <a:srgbClr val="1E1D5A"/>
                </a:solidFill>
                <a:latin typeface="Times New Roman" pitchFamily="-1" charset="0"/>
                <a:ea typeface="Times New Roman" pitchFamily="-1" charset="0"/>
                <a:cs typeface="Times New Roman" pitchFamily="-1" charset="0"/>
              </a:rPr>
              <a:t>Il tempo totale di questo algoritmo dipende dal passo 2, dato che i passi 1 e 3</a:t>
            </a:r>
          </a:p>
          <a:p>
            <a:pPr>
              <a:buFontTx/>
              <a:buNone/>
            </a:pPr>
            <a:r>
              <a:rPr lang="it-IT" sz="2000">
                <a:solidFill>
                  <a:srgbClr val="1E1D5A"/>
                </a:solidFill>
                <a:latin typeface="Times New Roman" pitchFamily="-1" charset="0"/>
                <a:ea typeface="Times New Roman" pitchFamily="-1" charset="0"/>
                <a:cs typeface="Times New Roman" pitchFamily="-1" charset="0"/>
              </a:rPr>
              <a:t>richiedono tempo parallelo costante.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piè di pagina 4"/>
          <p:cNvSpPr>
            <a:spLocks noGrp="1"/>
          </p:cNvSpPr>
          <p:nvPr>
            <p:ph type="ftr" sz="quarter" idx="11"/>
          </p:nvPr>
        </p:nvSpPr>
        <p:spPr>
          <a:noFill/>
        </p:spPr>
        <p:txBody>
          <a:bodyPr/>
          <a:lstStyle/>
          <a:p>
            <a:endParaRPr lang="it-IT" dirty="0" smtClean="0">
              <a:ea typeface="Arial" pitchFamily="-1" charset="0"/>
              <a:cs typeface="Arial" pitchFamily="-1" charset="0"/>
            </a:endParaRPr>
          </a:p>
        </p:txBody>
      </p:sp>
      <p:sp>
        <p:nvSpPr>
          <p:cNvPr id="67587" name="Rectangle 2"/>
          <p:cNvSpPr>
            <a:spLocks noGrp="1" noChangeArrowheads="1"/>
          </p:cNvSpPr>
          <p:nvPr>
            <p:ph type="title"/>
          </p:nvPr>
        </p:nvSpPr>
        <p:spPr/>
        <p:txBody>
          <a:bodyPr/>
          <a:lstStyle/>
          <a:p>
            <a:r>
              <a:rPr lang="it-IT" sz="3000">
                <a:solidFill>
                  <a:srgbClr val="1E1D5A"/>
                </a:solidFill>
                <a:latin typeface="Times New Roman" pitchFamily="-1" charset="0"/>
                <a:ea typeface="Times New Roman" pitchFamily="-1" charset="0"/>
                <a:cs typeface="Times New Roman" pitchFamily="-1" charset="0"/>
              </a:rPr>
              <a:t>Come l’operazione di rake preserva l’invariante</a:t>
            </a:r>
          </a:p>
        </p:txBody>
      </p:sp>
      <p:sp>
        <p:nvSpPr>
          <p:cNvPr id="67588" name="Rectangle 3"/>
          <p:cNvSpPr>
            <a:spLocks noGrp="1" noChangeArrowheads="1"/>
          </p:cNvSpPr>
          <p:nvPr>
            <p:ph type="body" idx="1"/>
          </p:nvPr>
        </p:nvSpPr>
        <p:spPr>
          <a:xfrm>
            <a:off x="457200" y="1484313"/>
            <a:ext cx="8534400" cy="5040312"/>
          </a:xfrm>
        </p:spPr>
        <p:txBody>
          <a:bodyPr/>
          <a:lstStyle/>
          <a:p>
            <a:pPr marL="0" indent="0">
              <a:buFontTx/>
              <a:buNone/>
            </a:pPr>
            <a:r>
              <a:rPr lang="it-IT" sz="2000">
                <a:solidFill>
                  <a:srgbClr val="1E1D5A"/>
                </a:solidFill>
                <a:latin typeface="Times New Roman" pitchFamily="-1" charset="0"/>
                <a:ea typeface="Times New Roman" pitchFamily="-1" charset="0"/>
                <a:cs typeface="Times New Roman" pitchFamily="-1" charset="0"/>
              </a:rPr>
              <a:t>L’operazione di rake applicata ad una foglia </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con fratello </a:t>
            </a:r>
            <a:r>
              <a:rPr lang="it-IT" sz="2000" i="1">
                <a:solidFill>
                  <a:srgbClr val="1E1D5A"/>
                </a:solidFill>
                <a:latin typeface="Times New Roman" pitchFamily="-1" charset="0"/>
                <a:ea typeface="Times New Roman" pitchFamily="-1" charset="0"/>
                <a:cs typeface="Times New Roman" pitchFamily="-1" charset="0"/>
              </a:rPr>
              <a:t>w</a:t>
            </a:r>
            <a:r>
              <a:rPr lang="it-IT" sz="2000">
                <a:solidFill>
                  <a:srgbClr val="1E1D5A"/>
                </a:solidFill>
                <a:latin typeface="Times New Roman" pitchFamily="-1" charset="0"/>
                <a:ea typeface="Times New Roman" pitchFamily="-1" charset="0"/>
                <a:cs typeface="Times New Roman" pitchFamily="-1" charset="0"/>
              </a:rPr>
              <a:t>, elimina </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e p(</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a:t>
            </a:r>
          </a:p>
          <a:p>
            <a:pPr marL="0" indent="0">
              <a:buFontTx/>
              <a:buNone/>
            </a:pPr>
            <a:r>
              <a:rPr lang="it-IT" sz="2000">
                <a:solidFill>
                  <a:srgbClr val="1E1D5A"/>
                </a:solidFill>
                <a:latin typeface="Times New Roman" pitchFamily="-1" charset="0"/>
                <a:ea typeface="Times New Roman" pitchFamily="-1" charset="0"/>
                <a:cs typeface="Times New Roman" pitchFamily="-1" charset="0"/>
              </a:rPr>
              <a:t>Al fine di mantenere la validità dell’invariante, il contributo di </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e p(</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al computo totale (ovvero a</a:t>
            </a:r>
            <a:r>
              <a:rPr lang="it-IT" sz="2000" i="1" baseline="-25000">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a</a:t>
            </a:r>
            <a:r>
              <a:rPr lang="it-IT" sz="2000" baseline="-25000">
                <a:solidFill>
                  <a:srgbClr val="1E1D5A"/>
                </a:solidFill>
                <a:latin typeface="Times New Roman" pitchFamily="-1" charset="0"/>
                <a:ea typeface="Times New Roman" pitchFamily="-1" charset="0"/>
                <a:cs typeface="Times New Roman" pitchFamily="-1" charset="0"/>
              </a:rPr>
              <a:t>p(</a:t>
            </a:r>
            <a:r>
              <a:rPr lang="it-IT" sz="2000" i="1" baseline="-25000">
                <a:solidFill>
                  <a:srgbClr val="1E1D5A"/>
                </a:solidFill>
                <a:latin typeface="Times New Roman" pitchFamily="-1" charset="0"/>
                <a:ea typeface="Times New Roman" pitchFamily="-1" charset="0"/>
                <a:cs typeface="Times New Roman" pitchFamily="-1" charset="0"/>
              </a:rPr>
              <a:t>u</a:t>
            </a:r>
            <a:r>
              <a:rPr lang="it-IT" sz="2000" baseline="-25000">
                <a:solidFill>
                  <a:srgbClr val="1E1D5A"/>
                </a:solidFill>
                <a:latin typeface="Times New Roman" pitchFamily="-1" charset="0"/>
                <a:ea typeface="Times New Roman" pitchFamily="-1" charset="0"/>
                <a:cs typeface="Times New Roman" pitchFamily="-1" charset="0"/>
              </a:rPr>
              <a:t>)</a:t>
            </a:r>
            <a:r>
              <a:rPr lang="it-IT" sz="2000">
                <a:solidFill>
                  <a:srgbClr val="1E1D5A"/>
                </a:solidFill>
                <a:latin typeface="Times New Roman" pitchFamily="-1" charset="0"/>
                <a:ea typeface="Times New Roman" pitchFamily="-1" charset="0"/>
                <a:cs typeface="Times New Roman" pitchFamily="-1" charset="0"/>
              </a:rPr>
              <a:t>, b</a:t>
            </a:r>
            <a:r>
              <a:rPr lang="it-IT" sz="2000" i="1" baseline="-25000">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b</a:t>
            </a:r>
            <a:r>
              <a:rPr lang="it-IT" sz="2000" baseline="-25000">
                <a:solidFill>
                  <a:srgbClr val="1E1D5A"/>
                </a:solidFill>
                <a:latin typeface="Times New Roman" pitchFamily="-1" charset="0"/>
                <a:ea typeface="Times New Roman" pitchFamily="-1" charset="0"/>
                <a:cs typeface="Times New Roman" pitchFamily="-1" charset="0"/>
              </a:rPr>
              <a:t>p(</a:t>
            </a:r>
            <a:r>
              <a:rPr lang="it-IT" sz="2000" i="1" baseline="-25000">
                <a:solidFill>
                  <a:srgbClr val="1E1D5A"/>
                </a:solidFill>
                <a:latin typeface="Times New Roman" pitchFamily="-1" charset="0"/>
                <a:ea typeface="Times New Roman" pitchFamily="-1" charset="0"/>
                <a:cs typeface="Times New Roman" pitchFamily="-1" charset="0"/>
              </a:rPr>
              <a:t>u</a:t>
            </a:r>
            <a:r>
              <a:rPr lang="it-IT" sz="2000" baseline="-25000">
                <a:solidFill>
                  <a:srgbClr val="1E1D5A"/>
                </a:solidFill>
                <a:latin typeface="Times New Roman" pitchFamily="-1" charset="0"/>
                <a:ea typeface="Times New Roman" pitchFamily="-1" charset="0"/>
                <a:cs typeface="Times New Roman" pitchFamily="-1" charset="0"/>
              </a:rPr>
              <a:t>)</a:t>
            </a:r>
            <a:r>
              <a:rPr lang="it-IT" sz="2000">
                <a:solidFill>
                  <a:srgbClr val="1E1D5A"/>
                </a:solidFill>
                <a:latin typeface="Times New Roman" pitchFamily="-1" charset="0"/>
                <a:ea typeface="Times New Roman" pitchFamily="-1" charset="0"/>
                <a:cs typeface="Times New Roman" pitchFamily="-1" charset="0"/>
              </a:rPr>
              <a:t>) deve essere conglobato in </a:t>
            </a:r>
            <a:r>
              <a:rPr lang="it-IT" sz="2000" i="1">
                <a:solidFill>
                  <a:srgbClr val="1E1D5A"/>
                </a:solidFill>
                <a:latin typeface="Times New Roman" pitchFamily="-1" charset="0"/>
                <a:ea typeface="Times New Roman" pitchFamily="-1" charset="0"/>
                <a:cs typeface="Times New Roman" pitchFamily="-1" charset="0"/>
              </a:rPr>
              <a:t>w</a:t>
            </a:r>
            <a:r>
              <a:rPr lang="it-IT" sz="2000">
                <a:solidFill>
                  <a:srgbClr val="1E1D5A"/>
                </a:solidFill>
                <a:latin typeface="Times New Roman" pitchFamily="-1" charset="0"/>
                <a:ea typeface="Times New Roman" pitchFamily="-1" charset="0"/>
                <a:cs typeface="Times New Roman" pitchFamily="-1" charset="0"/>
              </a:rPr>
              <a:t> (ovvero in a</a:t>
            </a:r>
            <a:r>
              <a:rPr lang="it-IT" sz="2000" i="1" baseline="-25000">
                <a:solidFill>
                  <a:srgbClr val="1E1D5A"/>
                </a:solidFill>
                <a:latin typeface="Times New Roman" pitchFamily="-1" charset="0"/>
                <a:ea typeface="Times New Roman" pitchFamily="-1" charset="0"/>
                <a:cs typeface="Times New Roman" pitchFamily="-1" charset="0"/>
              </a:rPr>
              <a:t>w</a:t>
            </a:r>
            <a:r>
              <a:rPr lang="it-IT" sz="2000">
                <a:solidFill>
                  <a:srgbClr val="1E1D5A"/>
                </a:solidFill>
                <a:latin typeface="Times New Roman" pitchFamily="-1" charset="0"/>
                <a:ea typeface="Times New Roman" pitchFamily="-1" charset="0"/>
                <a:cs typeface="Times New Roman" pitchFamily="-1" charset="0"/>
              </a:rPr>
              <a:t> e b</a:t>
            </a:r>
            <a:r>
              <a:rPr lang="it-IT" sz="2000" i="1" baseline="-25000">
                <a:solidFill>
                  <a:srgbClr val="1E1D5A"/>
                </a:solidFill>
                <a:latin typeface="Times New Roman" pitchFamily="-1" charset="0"/>
                <a:ea typeface="Times New Roman" pitchFamily="-1" charset="0"/>
                <a:cs typeface="Times New Roman" pitchFamily="-1" charset="0"/>
              </a:rPr>
              <a:t>w</a:t>
            </a:r>
            <a:r>
              <a:rPr lang="it-IT" sz="2000">
                <a:solidFill>
                  <a:srgbClr val="1E1D5A"/>
                </a:solidFill>
                <a:latin typeface="Times New Roman" pitchFamily="-1" charset="0"/>
                <a:ea typeface="Times New Roman" pitchFamily="-1" charset="0"/>
                <a:cs typeface="Times New Roman" pitchFamily="-1" charset="0"/>
              </a:rPr>
              <a:t>).</a:t>
            </a:r>
          </a:p>
          <a:p>
            <a:pPr marL="0" indent="0">
              <a:buFontTx/>
              <a:buNone/>
            </a:pPr>
            <a:r>
              <a:rPr lang="it-IT" sz="2000">
                <a:solidFill>
                  <a:srgbClr val="1E1D5A"/>
                </a:solidFill>
                <a:latin typeface="Times New Roman" pitchFamily="-1" charset="0"/>
                <a:ea typeface="Times New Roman" pitchFamily="-1" charset="0"/>
                <a:cs typeface="Times New Roman" pitchFamily="-1" charset="0"/>
              </a:rPr>
              <a:t>Poiché val(p(</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 (a</a:t>
            </a:r>
            <a:r>
              <a:rPr lang="it-IT" sz="2000" baseline="-25000">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c</a:t>
            </a:r>
            <a:r>
              <a:rPr lang="it-IT" sz="2000" baseline="-25000">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+b</a:t>
            </a:r>
            <a:r>
              <a:rPr lang="it-IT" sz="2000" baseline="-25000">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a:t>
            </a:r>
            <a:r>
              <a:rPr lang="it-IT" sz="2000">
                <a:solidFill>
                  <a:srgbClr val="1E1D5A"/>
                </a:solidFill>
                <a:latin typeface="Times New Roman" pitchFamily="-1" charset="0"/>
                <a:ea typeface="Times New Roman" pitchFamily="-1" charset="0"/>
                <a:cs typeface="Times New Roman" pitchFamily="-1" charset="0"/>
                <a:sym typeface="Symbol" pitchFamily="-1" charset="2"/>
              </a:rPr>
              <a:t></a:t>
            </a:r>
            <a:r>
              <a:rPr lang="it-IT" sz="2000" baseline="-25000">
                <a:solidFill>
                  <a:srgbClr val="1E1D5A"/>
                </a:solidFill>
                <a:latin typeface="Times New Roman" pitchFamily="-1" charset="0"/>
                <a:ea typeface="Times New Roman" pitchFamily="-1" charset="0"/>
                <a:cs typeface="Times New Roman" pitchFamily="-1" charset="0"/>
              </a:rPr>
              <a:t>p(</a:t>
            </a:r>
            <a:r>
              <a:rPr lang="it-IT" sz="2000" i="1" baseline="-25000">
                <a:solidFill>
                  <a:srgbClr val="1E1D5A"/>
                </a:solidFill>
                <a:latin typeface="Times New Roman" pitchFamily="-1" charset="0"/>
                <a:ea typeface="Times New Roman" pitchFamily="-1" charset="0"/>
                <a:cs typeface="Times New Roman" pitchFamily="-1" charset="0"/>
              </a:rPr>
              <a:t>u</a:t>
            </a:r>
            <a:r>
              <a:rPr lang="it-IT" sz="2000" baseline="-25000">
                <a:solidFill>
                  <a:srgbClr val="1E1D5A"/>
                </a:solidFill>
                <a:latin typeface="Times New Roman" pitchFamily="-1" charset="0"/>
                <a:ea typeface="Times New Roman" pitchFamily="-1" charset="0"/>
                <a:cs typeface="Times New Roman" pitchFamily="-1" charset="0"/>
              </a:rPr>
              <a:t>)</a:t>
            </a:r>
            <a:r>
              <a:rPr lang="it-IT" sz="2000">
                <a:solidFill>
                  <a:srgbClr val="1E1D5A"/>
                </a:solidFill>
                <a:latin typeface="Times New Roman" pitchFamily="-1" charset="0"/>
                <a:ea typeface="Times New Roman" pitchFamily="-1" charset="0"/>
                <a:cs typeface="Times New Roman" pitchFamily="-1" charset="0"/>
              </a:rPr>
              <a:t> (a</a:t>
            </a:r>
            <a:r>
              <a:rPr lang="it-IT" sz="2000" i="1" baseline="-25000">
                <a:solidFill>
                  <a:srgbClr val="1E1D5A"/>
                </a:solidFill>
                <a:latin typeface="Times New Roman" pitchFamily="-1" charset="0"/>
                <a:ea typeface="Times New Roman" pitchFamily="-1" charset="0"/>
                <a:cs typeface="Times New Roman" pitchFamily="-1" charset="0"/>
              </a:rPr>
              <a:t>w</a:t>
            </a:r>
            <a:r>
              <a:rPr lang="it-IT" sz="2000">
                <a:solidFill>
                  <a:srgbClr val="1E1D5A"/>
                </a:solidFill>
                <a:latin typeface="Times New Roman" pitchFamily="-1" charset="0"/>
                <a:ea typeface="Times New Roman" pitchFamily="-1" charset="0"/>
                <a:cs typeface="Times New Roman" pitchFamily="-1" charset="0"/>
              </a:rPr>
              <a:t>X+b</a:t>
            </a:r>
            <a:r>
              <a:rPr lang="it-IT" sz="2000" baseline="-25000">
                <a:solidFill>
                  <a:srgbClr val="1E1D5A"/>
                </a:solidFill>
                <a:latin typeface="Times New Roman" pitchFamily="-1" charset="0"/>
                <a:ea typeface="Times New Roman" pitchFamily="-1" charset="0"/>
                <a:cs typeface="Times New Roman" pitchFamily="-1" charset="0"/>
              </a:rPr>
              <a:t>w</a:t>
            </a:r>
            <a:r>
              <a:rPr lang="it-IT" sz="2000">
                <a:solidFill>
                  <a:srgbClr val="1E1D5A"/>
                </a:solidFill>
                <a:latin typeface="Times New Roman" pitchFamily="-1" charset="0"/>
                <a:ea typeface="Times New Roman" pitchFamily="-1" charset="0"/>
                <a:cs typeface="Times New Roman" pitchFamily="-1" charset="0"/>
              </a:rPr>
              <a:t>), il contributo di p(</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al computo di val(p(p(</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è dato da: </a:t>
            </a:r>
          </a:p>
          <a:p>
            <a:pPr marL="0" indent="0">
              <a:buFontTx/>
              <a:buNone/>
            </a:pPr>
            <a:r>
              <a:rPr lang="it-IT" sz="2000">
                <a:solidFill>
                  <a:srgbClr val="1E1D5A"/>
                </a:solidFill>
                <a:latin typeface="Times New Roman" pitchFamily="-1" charset="0"/>
                <a:ea typeface="Times New Roman" pitchFamily="-1" charset="0"/>
                <a:cs typeface="Times New Roman" pitchFamily="-1" charset="0"/>
              </a:rPr>
              <a:t>a</a:t>
            </a:r>
            <a:r>
              <a:rPr lang="it-IT" sz="2000" baseline="-25000">
                <a:solidFill>
                  <a:srgbClr val="1E1D5A"/>
                </a:solidFill>
                <a:latin typeface="Times New Roman" pitchFamily="-1" charset="0"/>
                <a:ea typeface="Times New Roman" pitchFamily="-1" charset="0"/>
                <a:cs typeface="Times New Roman" pitchFamily="-1" charset="0"/>
              </a:rPr>
              <a:t>p(</a:t>
            </a:r>
            <a:r>
              <a:rPr lang="it-IT" sz="2000" i="1" baseline="-25000">
                <a:solidFill>
                  <a:srgbClr val="1E1D5A"/>
                </a:solidFill>
                <a:latin typeface="Times New Roman" pitchFamily="-1" charset="0"/>
                <a:ea typeface="Times New Roman" pitchFamily="-1" charset="0"/>
                <a:cs typeface="Times New Roman" pitchFamily="-1" charset="0"/>
              </a:rPr>
              <a:t>u</a:t>
            </a:r>
            <a:r>
              <a:rPr lang="it-IT" sz="2000" baseline="-25000">
                <a:solidFill>
                  <a:srgbClr val="1E1D5A"/>
                </a:solidFill>
                <a:latin typeface="Times New Roman" pitchFamily="-1" charset="0"/>
                <a:ea typeface="Times New Roman" pitchFamily="-1" charset="0"/>
                <a:cs typeface="Times New Roman" pitchFamily="-1" charset="0"/>
              </a:rPr>
              <a:t>)</a:t>
            </a:r>
            <a:r>
              <a:rPr lang="it-IT" sz="2000">
                <a:solidFill>
                  <a:srgbClr val="1E1D5A"/>
                </a:solidFill>
                <a:latin typeface="Times New Roman" pitchFamily="-1" charset="0"/>
                <a:ea typeface="Times New Roman" pitchFamily="-1" charset="0"/>
                <a:cs typeface="Times New Roman" pitchFamily="-1" charset="0"/>
              </a:rPr>
              <a:t>val(p(</a:t>
            </a:r>
            <a:r>
              <a:rPr lang="it-IT" sz="2000" i="1">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 b</a:t>
            </a:r>
            <a:r>
              <a:rPr lang="it-IT" sz="2000" baseline="-25000">
                <a:solidFill>
                  <a:srgbClr val="1E1D5A"/>
                </a:solidFill>
                <a:latin typeface="Times New Roman" pitchFamily="-1" charset="0"/>
                <a:ea typeface="Times New Roman" pitchFamily="-1" charset="0"/>
                <a:cs typeface="Times New Roman" pitchFamily="-1" charset="0"/>
              </a:rPr>
              <a:t>p(</a:t>
            </a:r>
            <a:r>
              <a:rPr lang="it-IT" sz="2000" i="1" baseline="-25000">
                <a:solidFill>
                  <a:srgbClr val="1E1D5A"/>
                </a:solidFill>
                <a:latin typeface="Times New Roman" pitchFamily="-1" charset="0"/>
                <a:ea typeface="Times New Roman" pitchFamily="-1" charset="0"/>
                <a:cs typeface="Times New Roman" pitchFamily="-1" charset="0"/>
              </a:rPr>
              <a:t>u</a:t>
            </a:r>
            <a:r>
              <a:rPr lang="it-IT" sz="2000" baseline="-25000">
                <a:solidFill>
                  <a:srgbClr val="1E1D5A"/>
                </a:solidFill>
                <a:latin typeface="Times New Roman" pitchFamily="-1" charset="0"/>
                <a:ea typeface="Times New Roman" pitchFamily="-1" charset="0"/>
                <a:cs typeface="Times New Roman" pitchFamily="-1" charset="0"/>
              </a:rPr>
              <a:t>)</a:t>
            </a:r>
            <a:r>
              <a:rPr lang="it-IT" sz="2000">
                <a:solidFill>
                  <a:srgbClr val="1E1D5A"/>
                </a:solidFill>
                <a:latin typeface="Times New Roman" pitchFamily="-1" charset="0"/>
                <a:ea typeface="Times New Roman" pitchFamily="-1" charset="0"/>
                <a:cs typeface="Times New Roman" pitchFamily="-1" charset="0"/>
              </a:rPr>
              <a:t> = a</a:t>
            </a:r>
            <a:r>
              <a:rPr lang="it-IT" sz="2000" baseline="-25000">
                <a:solidFill>
                  <a:srgbClr val="1E1D5A"/>
                </a:solidFill>
                <a:latin typeface="Times New Roman" pitchFamily="-1" charset="0"/>
                <a:ea typeface="Times New Roman" pitchFamily="-1" charset="0"/>
                <a:cs typeface="Times New Roman" pitchFamily="-1" charset="0"/>
              </a:rPr>
              <a:t>p(u)</a:t>
            </a:r>
            <a:r>
              <a:rPr lang="it-IT" sz="2000">
                <a:solidFill>
                  <a:srgbClr val="1E1D5A"/>
                </a:solidFill>
                <a:latin typeface="Times New Roman" pitchFamily="-1" charset="0"/>
                <a:ea typeface="Times New Roman" pitchFamily="-1" charset="0"/>
                <a:cs typeface="Times New Roman" pitchFamily="-1" charset="0"/>
              </a:rPr>
              <a:t> ((a</a:t>
            </a:r>
            <a:r>
              <a:rPr lang="it-IT" sz="2000" baseline="-25000">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c</a:t>
            </a:r>
            <a:r>
              <a:rPr lang="it-IT" sz="2000" baseline="-25000">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+b</a:t>
            </a:r>
            <a:r>
              <a:rPr lang="it-IT" sz="2000" baseline="-25000">
                <a:solidFill>
                  <a:srgbClr val="1E1D5A"/>
                </a:solidFill>
                <a:latin typeface="Times New Roman" pitchFamily="-1" charset="0"/>
                <a:ea typeface="Times New Roman" pitchFamily="-1" charset="0"/>
                <a:cs typeface="Times New Roman" pitchFamily="-1" charset="0"/>
              </a:rPr>
              <a:t>u</a:t>
            </a:r>
            <a:r>
              <a:rPr lang="it-IT" sz="2000">
                <a:solidFill>
                  <a:srgbClr val="1E1D5A"/>
                </a:solidFill>
                <a:latin typeface="Times New Roman" pitchFamily="-1" charset="0"/>
                <a:ea typeface="Times New Roman" pitchFamily="-1" charset="0"/>
                <a:cs typeface="Times New Roman" pitchFamily="-1" charset="0"/>
              </a:rPr>
              <a:t>) </a:t>
            </a:r>
            <a:r>
              <a:rPr lang="it-IT" sz="2000">
                <a:solidFill>
                  <a:srgbClr val="1E1D5A"/>
                </a:solidFill>
                <a:latin typeface="Times New Roman" pitchFamily="-1" charset="0"/>
                <a:ea typeface="Times New Roman" pitchFamily="-1" charset="0"/>
                <a:cs typeface="Times New Roman" pitchFamily="-1" charset="0"/>
                <a:sym typeface="Symbol" pitchFamily="-1" charset="2"/>
              </a:rPr>
              <a:t></a:t>
            </a:r>
            <a:r>
              <a:rPr lang="it-IT" sz="2000" baseline="-25000">
                <a:solidFill>
                  <a:srgbClr val="1E1D5A"/>
                </a:solidFill>
                <a:latin typeface="Times New Roman" pitchFamily="-1" charset="0"/>
                <a:ea typeface="Times New Roman" pitchFamily="-1" charset="0"/>
                <a:cs typeface="Times New Roman" pitchFamily="-1" charset="0"/>
              </a:rPr>
              <a:t>p(</a:t>
            </a:r>
            <a:r>
              <a:rPr lang="it-IT" sz="2000" i="1" baseline="-25000">
                <a:solidFill>
                  <a:srgbClr val="1E1D5A"/>
                </a:solidFill>
                <a:latin typeface="Times New Roman" pitchFamily="-1" charset="0"/>
                <a:ea typeface="Times New Roman" pitchFamily="-1" charset="0"/>
                <a:cs typeface="Times New Roman" pitchFamily="-1" charset="0"/>
              </a:rPr>
              <a:t>u</a:t>
            </a:r>
            <a:r>
              <a:rPr lang="it-IT" sz="2000" baseline="-25000">
                <a:solidFill>
                  <a:srgbClr val="1E1D5A"/>
                </a:solidFill>
                <a:latin typeface="Times New Roman" pitchFamily="-1" charset="0"/>
                <a:ea typeface="Times New Roman" pitchFamily="-1" charset="0"/>
                <a:cs typeface="Times New Roman" pitchFamily="-1" charset="0"/>
              </a:rPr>
              <a:t>)</a:t>
            </a:r>
            <a:r>
              <a:rPr lang="it-IT" sz="2000">
                <a:solidFill>
                  <a:srgbClr val="1E1D5A"/>
                </a:solidFill>
                <a:latin typeface="Times New Roman" pitchFamily="-1" charset="0"/>
                <a:ea typeface="Times New Roman" pitchFamily="-1" charset="0"/>
                <a:cs typeface="Times New Roman" pitchFamily="-1" charset="0"/>
              </a:rPr>
              <a:t> (a</a:t>
            </a:r>
            <a:r>
              <a:rPr lang="it-IT" sz="2000" i="1" baseline="-25000">
                <a:solidFill>
                  <a:srgbClr val="1E1D5A"/>
                </a:solidFill>
                <a:latin typeface="Times New Roman" pitchFamily="-1" charset="0"/>
                <a:ea typeface="Times New Roman" pitchFamily="-1" charset="0"/>
                <a:cs typeface="Times New Roman" pitchFamily="-1" charset="0"/>
              </a:rPr>
              <a:t>w</a:t>
            </a:r>
            <a:r>
              <a:rPr lang="it-IT" sz="2000">
                <a:solidFill>
                  <a:srgbClr val="1E1D5A"/>
                </a:solidFill>
                <a:latin typeface="Times New Roman" pitchFamily="-1" charset="0"/>
                <a:ea typeface="Times New Roman" pitchFamily="-1" charset="0"/>
                <a:cs typeface="Times New Roman" pitchFamily="-1" charset="0"/>
              </a:rPr>
              <a:t>X+b</a:t>
            </a:r>
            <a:r>
              <a:rPr lang="it-IT" sz="2000" baseline="-25000">
                <a:solidFill>
                  <a:srgbClr val="1E1D5A"/>
                </a:solidFill>
                <a:latin typeface="Times New Roman" pitchFamily="-1" charset="0"/>
                <a:ea typeface="Times New Roman" pitchFamily="-1" charset="0"/>
                <a:cs typeface="Times New Roman" pitchFamily="-1" charset="0"/>
              </a:rPr>
              <a:t>w</a:t>
            </a:r>
            <a:r>
              <a:rPr lang="it-IT" sz="2000">
                <a:solidFill>
                  <a:srgbClr val="1E1D5A"/>
                </a:solidFill>
                <a:latin typeface="Times New Roman" pitchFamily="-1" charset="0"/>
                <a:ea typeface="Times New Roman" pitchFamily="-1" charset="0"/>
                <a:cs typeface="Times New Roman" pitchFamily="-1" charset="0"/>
              </a:rPr>
              <a:t>)) + b</a:t>
            </a:r>
            <a:r>
              <a:rPr lang="it-IT" sz="2000" baseline="-25000">
                <a:solidFill>
                  <a:srgbClr val="1E1D5A"/>
                </a:solidFill>
                <a:latin typeface="Times New Roman" pitchFamily="-1" charset="0"/>
                <a:ea typeface="Times New Roman" pitchFamily="-1" charset="0"/>
                <a:cs typeface="Times New Roman" pitchFamily="-1" charset="0"/>
              </a:rPr>
              <a:t>p(</a:t>
            </a:r>
            <a:r>
              <a:rPr lang="it-IT" sz="2000" i="1" baseline="-25000">
                <a:solidFill>
                  <a:srgbClr val="1E1D5A"/>
                </a:solidFill>
                <a:latin typeface="Times New Roman" pitchFamily="-1" charset="0"/>
                <a:ea typeface="Times New Roman" pitchFamily="-1" charset="0"/>
                <a:cs typeface="Times New Roman" pitchFamily="-1" charset="0"/>
              </a:rPr>
              <a:t>u</a:t>
            </a:r>
            <a:r>
              <a:rPr lang="it-IT" sz="2000" baseline="-25000">
                <a:solidFill>
                  <a:srgbClr val="1E1D5A"/>
                </a:solidFill>
                <a:latin typeface="Times New Roman" pitchFamily="-1" charset="0"/>
                <a:ea typeface="Times New Roman" pitchFamily="-1" charset="0"/>
                <a:cs typeface="Times New Roman" pitchFamily="-1" charset="0"/>
              </a:rPr>
              <a:t>)</a:t>
            </a:r>
            <a:endParaRPr lang="it-IT" sz="2000">
              <a:solidFill>
                <a:srgbClr val="1E1D5A"/>
              </a:solidFill>
              <a:latin typeface="Times New Roman" pitchFamily="-1" charset="0"/>
              <a:ea typeface="Times New Roman" pitchFamily="-1" charset="0"/>
              <a:cs typeface="Times New Roman" pitchFamily="-1" charset="0"/>
            </a:endParaRPr>
          </a:p>
          <a:p>
            <a:pPr marL="0" indent="0">
              <a:buFontTx/>
              <a:buNone/>
            </a:pPr>
            <a:r>
              <a:rPr lang="it-IT" sz="2000">
                <a:solidFill>
                  <a:srgbClr val="1E1D5A"/>
                </a:solidFill>
                <a:latin typeface="Times New Roman" pitchFamily="-1" charset="0"/>
                <a:ea typeface="Times New Roman" pitchFamily="-1" charset="0"/>
                <a:cs typeface="Times New Roman" pitchFamily="-1" charset="0"/>
              </a:rPr>
              <a:t>da cui si possono calcolare i nuovi valori per </a:t>
            </a:r>
            <a:r>
              <a:rPr lang="it-IT" sz="2000" i="1">
                <a:solidFill>
                  <a:srgbClr val="1E1D5A"/>
                </a:solidFill>
                <a:latin typeface="Times New Roman" pitchFamily="-1" charset="0"/>
                <a:ea typeface="Times New Roman" pitchFamily="-1" charset="0"/>
                <a:cs typeface="Times New Roman" pitchFamily="-1" charset="0"/>
              </a:rPr>
              <a:t>w</a:t>
            </a:r>
            <a:r>
              <a:rPr lang="it-IT" sz="2000">
                <a:solidFill>
                  <a:srgbClr val="1E1D5A"/>
                </a:solidFill>
                <a:latin typeface="Times New Roman" pitchFamily="-1" charset="0"/>
                <a:ea typeface="Times New Roman" pitchFamily="-1" charset="0"/>
                <a:cs typeface="Times New Roman" pitchFamily="-1" charset="0"/>
              </a:rPr>
              <a:t>:</a:t>
            </a:r>
          </a:p>
          <a:p>
            <a:pPr marL="0" indent="0"/>
            <a:endParaRPr lang="it-IT" sz="2000">
              <a:solidFill>
                <a:srgbClr val="1E1D5A"/>
              </a:solidFill>
              <a:latin typeface="Times New Roman" pitchFamily="-1" charset="0"/>
              <a:ea typeface="Times New Roman" pitchFamily="-1" charset="0"/>
              <a:cs typeface="Times New Roman" pitchFamily="-1" charset="0"/>
            </a:endParaRPr>
          </a:p>
          <a:p>
            <a:pPr marL="0" indent="0"/>
            <a:endParaRPr lang="it-IT" sz="2000">
              <a:solidFill>
                <a:srgbClr val="1E1D5A"/>
              </a:solidFill>
              <a:latin typeface="Times New Roman" pitchFamily="-1" charset="0"/>
              <a:ea typeface="Times New Roman" pitchFamily="-1" charset="0"/>
              <a:cs typeface="Times New Roman" pitchFamily="-1" charset="0"/>
            </a:endParaRPr>
          </a:p>
          <a:p>
            <a:pPr marL="0" indent="0"/>
            <a:endParaRPr lang="it-IT" sz="2000">
              <a:solidFill>
                <a:srgbClr val="1E1D5A"/>
              </a:solidFill>
              <a:latin typeface="Times New Roman" pitchFamily="-1" charset="0"/>
              <a:ea typeface="Times New Roman" pitchFamily="-1" charset="0"/>
              <a:cs typeface="Times New Roman" pitchFamily="-1" charset="0"/>
            </a:endParaRPr>
          </a:p>
          <a:p>
            <a:pPr marL="0" indent="0"/>
            <a:endParaRPr lang="it-IT" sz="2000">
              <a:solidFill>
                <a:srgbClr val="1E1D5A"/>
              </a:solidFill>
              <a:latin typeface="Times New Roman" pitchFamily="-1" charset="0"/>
              <a:ea typeface="Times New Roman" pitchFamily="-1" charset="0"/>
              <a:cs typeface="Times New Roman" pitchFamily="-1" charset="0"/>
            </a:endParaRPr>
          </a:p>
          <a:p>
            <a:pPr marL="0" indent="0"/>
            <a:endParaRPr lang="it-IT" sz="2000">
              <a:solidFill>
                <a:srgbClr val="1E1D5A"/>
              </a:solidFill>
              <a:latin typeface="Times New Roman" pitchFamily="-1" charset="0"/>
              <a:ea typeface="Times New Roman" pitchFamily="-1" charset="0"/>
              <a:cs typeface="Times New Roman" pitchFamily="-1" charset="0"/>
            </a:endParaRPr>
          </a:p>
          <a:p>
            <a:pPr marL="0" indent="0">
              <a:buFontTx/>
              <a:buNone/>
            </a:pPr>
            <a:r>
              <a:rPr lang="it-IT" sz="2000">
                <a:solidFill>
                  <a:srgbClr val="1E1D5A"/>
                </a:solidFill>
                <a:latin typeface="Times New Roman" pitchFamily="-1" charset="0"/>
                <a:ea typeface="Times New Roman" pitchFamily="-1" charset="0"/>
                <a:cs typeface="Times New Roman" pitchFamily="-1" charset="0"/>
              </a:rPr>
              <a:t>Quindi il passo 2 resta dominato dal costo computazionale del rake.</a:t>
            </a:r>
          </a:p>
        </p:txBody>
      </p:sp>
      <p:sp>
        <p:nvSpPr>
          <p:cNvPr id="67589" name="Oval 4"/>
          <p:cNvSpPr>
            <a:spLocks noChangeArrowheads="1"/>
          </p:cNvSpPr>
          <p:nvPr/>
        </p:nvSpPr>
        <p:spPr bwMode="auto">
          <a:xfrm>
            <a:off x="8027988" y="3560763"/>
            <a:ext cx="360362" cy="3603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latin typeface="Times New Roman" pitchFamily="-1" charset="0"/>
                <a:ea typeface="Arial" pitchFamily="-1" charset="0"/>
                <a:cs typeface="Arial" pitchFamily="-1" charset="0"/>
                <a:sym typeface="Symbol" pitchFamily="-1" charset="2"/>
              </a:rPr>
              <a:t></a:t>
            </a:r>
          </a:p>
        </p:txBody>
      </p:sp>
      <p:sp>
        <p:nvSpPr>
          <p:cNvPr id="67590" name="Oval 7"/>
          <p:cNvSpPr>
            <a:spLocks noChangeArrowheads="1"/>
          </p:cNvSpPr>
          <p:nvPr/>
        </p:nvSpPr>
        <p:spPr bwMode="auto">
          <a:xfrm>
            <a:off x="8459788" y="3994150"/>
            <a:ext cx="360362" cy="3603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a:latin typeface="Times New Roman" pitchFamily="-1" charset="0"/>
                <a:ea typeface="Arial" pitchFamily="-1" charset="0"/>
                <a:cs typeface="Arial" pitchFamily="-1" charset="0"/>
              </a:rPr>
              <a:t>c</a:t>
            </a:r>
            <a:r>
              <a:rPr lang="it-IT" i="1" baseline="-25000">
                <a:latin typeface="Times New Roman" pitchFamily="-1" charset="0"/>
                <a:ea typeface="Arial" pitchFamily="-1" charset="0"/>
                <a:cs typeface="Arial" pitchFamily="-1" charset="0"/>
              </a:rPr>
              <a:t>u</a:t>
            </a:r>
          </a:p>
        </p:txBody>
      </p:sp>
      <p:sp>
        <p:nvSpPr>
          <p:cNvPr id="67591" name="Oval 8"/>
          <p:cNvSpPr>
            <a:spLocks noChangeArrowheads="1"/>
          </p:cNvSpPr>
          <p:nvPr/>
        </p:nvSpPr>
        <p:spPr bwMode="auto">
          <a:xfrm>
            <a:off x="7596188" y="3994150"/>
            <a:ext cx="360362" cy="3603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i="1">
                <a:latin typeface="Times New Roman" pitchFamily="-1" charset="0"/>
                <a:ea typeface="Arial" pitchFamily="-1" charset="0"/>
                <a:cs typeface="Arial" pitchFamily="-1" charset="0"/>
              </a:rPr>
              <a:t>w</a:t>
            </a:r>
          </a:p>
        </p:txBody>
      </p:sp>
      <p:cxnSp>
        <p:nvCxnSpPr>
          <p:cNvPr id="67592" name="AutoShape 12"/>
          <p:cNvCxnSpPr>
            <a:cxnSpLocks noChangeShapeType="1"/>
            <a:stCxn id="67591" idx="7"/>
            <a:endCxn id="67589" idx="3"/>
          </p:cNvCxnSpPr>
          <p:nvPr/>
        </p:nvCxnSpPr>
        <p:spPr bwMode="auto">
          <a:xfrm flipV="1">
            <a:off x="7904163" y="3868738"/>
            <a:ext cx="176212" cy="177800"/>
          </a:xfrm>
          <a:prstGeom prst="straightConnector1">
            <a:avLst/>
          </a:prstGeom>
          <a:noFill/>
          <a:ln w="9525">
            <a:solidFill>
              <a:schemeClr val="tx1"/>
            </a:solidFill>
            <a:round/>
            <a:headEnd/>
            <a:tailEnd/>
          </a:ln>
        </p:spPr>
      </p:cxnSp>
      <p:cxnSp>
        <p:nvCxnSpPr>
          <p:cNvPr id="67593" name="AutoShape 13"/>
          <p:cNvCxnSpPr>
            <a:cxnSpLocks noChangeShapeType="1"/>
            <a:stCxn id="67590" idx="1"/>
            <a:endCxn id="67589" idx="5"/>
          </p:cNvCxnSpPr>
          <p:nvPr/>
        </p:nvCxnSpPr>
        <p:spPr bwMode="auto">
          <a:xfrm flipH="1" flipV="1">
            <a:off x="8335963" y="3868738"/>
            <a:ext cx="176212" cy="177800"/>
          </a:xfrm>
          <a:prstGeom prst="straightConnector1">
            <a:avLst/>
          </a:prstGeom>
          <a:noFill/>
          <a:ln w="9525">
            <a:solidFill>
              <a:schemeClr val="tx1"/>
            </a:solidFill>
            <a:round/>
            <a:headEnd/>
            <a:tailEnd/>
          </a:ln>
        </p:spPr>
      </p:cxnSp>
      <p:cxnSp>
        <p:nvCxnSpPr>
          <p:cNvPr id="67594" name="AutoShape 14"/>
          <p:cNvCxnSpPr>
            <a:cxnSpLocks noChangeShapeType="1"/>
            <a:stCxn id="67589" idx="7"/>
          </p:cNvCxnSpPr>
          <p:nvPr/>
        </p:nvCxnSpPr>
        <p:spPr bwMode="auto">
          <a:xfrm flipV="1">
            <a:off x="8335963" y="3416300"/>
            <a:ext cx="196850" cy="196850"/>
          </a:xfrm>
          <a:prstGeom prst="straightConnector1">
            <a:avLst/>
          </a:prstGeom>
          <a:noFill/>
          <a:ln w="9525">
            <a:solidFill>
              <a:schemeClr val="tx1"/>
            </a:solidFill>
            <a:prstDash val="dash"/>
            <a:round/>
            <a:headEnd/>
            <a:tailEnd/>
          </a:ln>
        </p:spPr>
      </p:cxnSp>
      <p:cxnSp>
        <p:nvCxnSpPr>
          <p:cNvPr id="67595" name="AutoShape 15"/>
          <p:cNvCxnSpPr>
            <a:cxnSpLocks noChangeShapeType="1"/>
            <a:endCxn id="67591" idx="3"/>
          </p:cNvCxnSpPr>
          <p:nvPr/>
        </p:nvCxnSpPr>
        <p:spPr bwMode="auto">
          <a:xfrm flipV="1">
            <a:off x="7451725" y="4302125"/>
            <a:ext cx="196850" cy="176213"/>
          </a:xfrm>
          <a:prstGeom prst="straightConnector1">
            <a:avLst/>
          </a:prstGeom>
          <a:noFill/>
          <a:ln w="9525">
            <a:solidFill>
              <a:schemeClr val="tx1"/>
            </a:solidFill>
            <a:prstDash val="dash"/>
            <a:round/>
            <a:headEnd/>
            <a:tailEnd/>
          </a:ln>
        </p:spPr>
      </p:cxnSp>
      <p:cxnSp>
        <p:nvCxnSpPr>
          <p:cNvPr id="67596" name="AutoShape 16"/>
          <p:cNvCxnSpPr>
            <a:cxnSpLocks noChangeShapeType="1"/>
            <a:endCxn id="67591" idx="5"/>
          </p:cNvCxnSpPr>
          <p:nvPr/>
        </p:nvCxnSpPr>
        <p:spPr bwMode="auto">
          <a:xfrm flipH="1" flipV="1">
            <a:off x="7904163" y="4302125"/>
            <a:ext cx="180975" cy="185738"/>
          </a:xfrm>
          <a:prstGeom prst="straightConnector1">
            <a:avLst/>
          </a:prstGeom>
          <a:noFill/>
          <a:ln w="9525">
            <a:solidFill>
              <a:schemeClr val="tx1"/>
            </a:solidFill>
            <a:prstDash val="dash"/>
            <a:round/>
            <a:headEnd/>
            <a:tailEnd/>
          </a:ln>
        </p:spPr>
      </p:cxnSp>
      <p:sp>
        <p:nvSpPr>
          <p:cNvPr id="67597" name="AutoShape 17"/>
          <p:cNvSpPr>
            <a:spLocks noChangeArrowheads="1"/>
          </p:cNvSpPr>
          <p:nvPr/>
        </p:nvSpPr>
        <p:spPr bwMode="auto">
          <a:xfrm rot="2700000">
            <a:off x="7849394" y="3712369"/>
            <a:ext cx="1150937" cy="504825"/>
          </a:xfrm>
          <a:prstGeom prst="roundRect">
            <a:avLst>
              <a:gd name="adj" fmla="val 50000"/>
            </a:avLst>
          </a:prstGeom>
          <a:noFill/>
          <a:ln w="9525">
            <a:solidFill>
              <a:srgbClr val="FF0000"/>
            </a:solidFill>
            <a:prstDash val="dash"/>
            <a:round/>
            <a:headEnd/>
            <a:tailEnd/>
          </a:ln>
        </p:spPr>
        <p:txBody>
          <a:bodyPr wrap="none" anchor="ctr">
            <a:prstTxWarp prst="textNoShape">
              <a:avLst/>
            </a:prstTxWarp>
          </a:bodyPr>
          <a:lstStyle/>
          <a:p>
            <a:endParaRPr lang="en-US">
              <a:ea typeface="Arial" pitchFamily="-1" charset="0"/>
              <a:cs typeface="Arial" pitchFamily="-1" charset="0"/>
            </a:endParaRPr>
          </a:p>
        </p:txBody>
      </p:sp>
      <p:sp>
        <p:nvSpPr>
          <p:cNvPr id="67598" name="Oval 18"/>
          <p:cNvSpPr>
            <a:spLocks noChangeArrowheads="1"/>
          </p:cNvSpPr>
          <p:nvPr/>
        </p:nvSpPr>
        <p:spPr bwMode="auto">
          <a:xfrm>
            <a:off x="8027988" y="5157788"/>
            <a:ext cx="360362" cy="3603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r>
              <a:rPr lang="it-IT" i="1">
                <a:latin typeface="Times New Roman" pitchFamily="-1" charset="0"/>
                <a:ea typeface="Arial" pitchFamily="-1" charset="0"/>
                <a:cs typeface="Arial" pitchFamily="-1" charset="0"/>
              </a:rPr>
              <a:t>w</a:t>
            </a:r>
          </a:p>
        </p:txBody>
      </p:sp>
      <p:cxnSp>
        <p:nvCxnSpPr>
          <p:cNvPr id="67599" name="AutoShape 19"/>
          <p:cNvCxnSpPr>
            <a:cxnSpLocks noChangeShapeType="1"/>
            <a:stCxn id="67598" idx="7"/>
          </p:cNvCxnSpPr>
          <p:nvPr/>
        </p:nvCxnSpPr>
        <p:spPr bwMode="auto">
          <a:xfrm flipV="1">
            <a:off x="8335963" y="4938713"/>
            <a:ext cx="268287" cy="271462"/>
          </a:xfrm>
          <a:prstGeom prst="straightConnector1">
            <a:avLst/>
          </a:prstGeom>
          <a:noFill/>
          <a:ln w="9525">
            <a:solidFill>
              <a:schemeClr val="tx1"/>
            </a:solidFill>
            <a:prstDash val="dash"/>
            <a:round/>
            <a:headEnd/>
            <a:tailEnd/>
          </a:ln>
        </p:spPr>
      </p:cxnSp>
      <p:cxnSp>
        <p:nvCxnSpPr>
          <p:cNvPr id="67600" name="AutoShape 20"/>
          <p:cNvCxnSpPr>
            <a:cxnSpLocks noChangeShapeType="1"/>
            <a:endCxn id="67598" idx="3"/>
          </p:cNvCxnSpPr>
          <p:nvPr/>
        </p:nvCxnSpPr>
        <p:spPr bwMode="auto">
          <a:xfrm flipV="1">
            <a:off x="7883525" y="5465763"/>
            <a:ext cx="196850" cy="176212"/>
          </a:xfrm>
          <a:prstGeom prst="straightConnector1">
            <a:avLst/>
          </a:prstGeom>
          <a:noFill/>
          <a:ln w="9525">
            <a:solidFill>
              <a:schemeClr val="tx1"/>
            </a:solidFill>
            <a:prstDash val="dash"/>
            <a:round/>
            <a:headEnd/>
            <a:tailEnd/>
          </a:ln>
        </p:spPr>
      </p:cxnSp>
      <p:cxnSp>
        <p:nvCxnSpPr>
          <p:cNvPr id="67601" name="AutoShape 21"/>
          <p:cNvCxnSpPr>
            <a:cxnSpLocks noChangeShapeType="1"/>
            <a:endCxn id="67598" idx="5"/>
          </p:cNvCxnSpPr>
          <p:nvPr/>
        </p:nvCxnSpPr>
        <p:spPr bwMode="auto">
          <a:xfrm flipH="1" flipV="1">
            <a:off x="8335963" y="5465763"/>
            <a:ext cx="180975" cy="185737"/>
          </a:xfrm>
          <a:prstGeom prst="straightConnector1">
            <a:avLst/>
          </a:prstGeom>
          <a:noFill/>
          <a:ln w="9525">
            <a:solidFill>
              <a:schemeClr val="tx1"/>
            </a:solidFill>
            <a:prstDash val="dash"/>
            <a:round/>
            <a:headEnd/>
            <a:tailEnd/>
          </a:ln>
        </p:spPr>
      </p:cxnSp>
      <p:sp>
        <p:nvSpPr>
          <p:cNvPr id="67602" name="Line 22"/>
          <p:cNvSpPr>
            <a:spLocks noChangeShapeType="1"/>
          </p:cNvSpPr>
          <p:nvPr/>
        </p:nvSpPr>
        <p:spPr bwMode="auto">
          <a:xfrm>
            <a:off x="8172450" y="4592638"/>
            <a:ext cx="0" cy="431800"/>
          </a:xfrm>
          <a:prstGeom prst="line">
            <a:avLst/>
          </a:prstGeom>
          <a:noFill/>
          <a:ln w="76200" cmpd="tri">
            <a:solidFill>
              <a:schemeClr val="tx1"/>
            </a:solidFill>
            <a:round/>
            <a:headEnd/>
            <a:tailEnd type="triangle" w="med" len="med"/>
          </a:ln>
        </p:spPr>
        <p:txBody>
          <a:bodyPr>
            <a:prstTxWarp prst="textNoShape">
              <a:avLst/>
            </a:prstTxWarp>
          </a:bodyPr>
          <a:lstStyle/>
          <a:p>
            <a:endParaRPr lang="it-IT"/>
          </a:p>
        </p:txBody>
      </p:sp>
      <p:sp>
        <p:nvSpPr>
          <p:cNvPr id="67603" name="Text Box 23"/>
          <p:cNvSpPr txBox="1">
            <a:spLocks noChangeArrowheads="1"/>
          </p:cNvSpPr>
          <p:nvPr/>
        </p:nvSpPr>
        <p:spPr bwMode="auto">
          <a:xfrm>
            <a:off x="7308850" y="5157788"/>
            <a:ext cx="708025" cy="304800"/>
          </a:xfrm>
          <a:prstGeom prst="rect">
            <a:avLst/>
          </a:prstGeom>
          <a:noFill/>
          <a:ln w="9525">
            <a:noFill/>
            <a:miter lim="800000"/>
            <a:headEnd/>
            <a:tailEnd/>
          </a:ln>
        </p:spPr>
        <p:txBody>
          <a:bodyPr wrap="none">
            <a:prstTxWarp prst="textNoShape">
              <a:avLst/>
            </a:prstTxWarp>
            <a:spAutoFit/>
          </a:bodyPr>
          <a:lstStyle/>
          <a:p>
            <a:pPr algn="r"/>
            <a:r>
              <a:rPr lang="it-IT">
                <a:latin typeface="Times New Roman" pitchFamily="-1" charset="0"/>
                <a:ea typeface="Arial" pitchFamily="-1" charset="0"/>
                <a:cs typeface="Arial" pitchFamily="-1" charset="0"/>
              </a:rPr>
              <a:t>(a</a:t>
            </a:r>
            <a:r>
              <a:rPr lang="it-IT" i="1" baseline="-25000">
                <a:latin typeface="Times New Roman" pitchFamily="-1" charset="0"/>
                <a:ea typeface="Arial" pitchFamily="-1" charset="0"/>
                <a:cs typeface="Arial" pitchFamily="-1" charset="0"/>
              </a:rPr>
              <a:t>w</a:t>
            </a:r>
            <a:r>
              <a:rPr lang="it-IT" baseline="-25000">
                <a:latin typeface="Times New Roman" pitchFamily="-1" charset="0"/>
                <a:ea typeface="Arial" pitchFamily="-1" charset="0"/>
                <a:cs typeface="Arial" pitchFamily="-1" charset="0"/>
              </a:rPr>
              <a:t>'</a:t>
            </a:r>
            <a:r>
              <a:rPr lang="it-IT">
                <a:latin typeface="Times New Roman" pitchFamily="-1" charset="0"/>
                <a:ea typeface="Arial" pitchFamily="-1" charset="0"/>
                <a:cs typeface="Arial" pitchFamily="-1" charset="0"/>
              </a:rPr>
              <a:t>,b</a:t>
            </a:r>
            <a:r>
              <a:rPr lang="it-IT" i="1" baseline="-25000">
                <a:latin typeface="Times New Roman" pitchFamily="-1" charset="0"/>
                <a:ea typeface="Arial" pitchFamily="-1" charset="0"/>
                <a:cs typeface="Arial" pitchFamily="-1" charset="0"/>
              </a:rPr>
              <a:t>w</a:t>
            </a:r>
            <a:r>
              <a:rPr lang="it-IT" baseline="-25000">
                <a:latin typeface="Times New Roman" pitchFamily="-1" charset="0"/>
                <a:ea typeface="Arial" pitchFamily="-1" charset="0"/>
                <a:cs typeface="Arial" pitchFamily="-1" charset="0"/>
              </a:rPr>
              <a:t>'</a:t>
            </a:r>
            <a:r>
              <a:rPr lang="it-IT">
                <a:latin typeface="Times New Roman" pitchFamily="-1" charset="0"/>
                <a:ea typeface="Arial" pitchFamily="-1" charset="0"/>
                <a:cs typeface="Arial" pitchFamily="-1" charset="0"/>
              </a:rPr>
              <a:t>)</a:t>
            </a:r>
          </a:p>
        </p:txBody>
      </p:sp>
      <p:sp>
        <p:nvSpPr>
          <p:cNvPr id="67604" name="Text Box 24"/>
          <p:cNvSpPr txBox="1">
            <a:spLocks noChangeArrowheads="1"/>
          </p:cNvSpPr>
          <p:nvPr/>
        </p:nvSpPr>
        <p:spPr bwMode="auto">
          <a:xfrm>
            <a:off x="6918325" y="4005263"/>
            <a:ext cx="666750" cy="304800"/>
          </a:xfrm>
          <a:prstGeom prst="rect">
            <a:avLst/>
          </a:prstGeom>
          <a:noFill/>
          <a:ln w="9525">
            <a:noFill/>
            <a:miter lim="800000"/>
            <a:headEnd/>
            <a:tailEnd/>
          </a:ln>
        </p:spPr>
        <p:txBody>
          <a:bodyPr wrap="none">
            <a:prstTxWarp prst="textNoShape">
              <a:avLst/>
            </a:prstTxWarp>
            <a:spAutoFit/>
          </a:bodyPr>
          <a:lstStyle/>
          <a:p>
            <a:pPr algn="r"/>
            <a:r>
              <a:rPr lang="it-IT">
                <a:latin typeface="Times New Roman" pitchFamily="-1" charset="0"/>
                <a:ea typeface="Arial" pitchFamily="-1" charset="0"/>
                <a:cs typeface="Arial" pitchFamily="-1" charset="0"/>
              </a:rPr>
              <a:t>(a</a:t>
            </a:r>
            <a:r>
              <a:rPr lang="it-IT" i="1" baseline="-25000">
                <a:latin typeface="Times New Roman" pitchFamily="-1" charset="0"/>
                <a:ea typeface="Arial" pitchFamily="-1" charset="0"/>
                <a:cs typeface="Arial" pitchFamily="-1" charset="0"/>
              </a:rPr>
              <a:t>w</a:t>
            </a:r>
            <a:r>
              <a:rPr lang="it-IT">
                <a:latin typeface="Times New Roman" pitchFamily="-1" charset="0"/>
                <a:ea typeface="Arial" pitchFamily="-1" charset="0"/>
                <a:cs typeface="Arial" pitchFamily="-1" charset="0"/>
              </a:rPr>
              <a:t>,b</a:t>
            </a:r>
            <a:r>
              <a:rPr lang="it-IT" i="1" baseline="-25000">
                <a:latin typeface="Times New Roman" pitchFamily="-1" charset="0"/>
                <a:ea typeface="Arial" pitchFamily="-1" charset="0"/>
                <a:cs typeface="Arial" pitchFamily="-1" charset="0"/>
              </a:rPr>
              <a:t>w</a:t>
            </a:r>
            <a:r>
              <a:rPr lang="it-IT">
                <a:latin typeface="Times New Roman" pitchFamily="-1" charset="0"/>
                <a:ea typeface="Arial" pitchFamily="-1" charset="0"/>
                <a:cs typeface="Arial" pitchFamily="-1" charset="0"/>
              </a:rPr>
              <a:t>)</a:t>
            </a:r>
          </a:p>
        </p:txBody>
      </p:sp>
      <p:sp>
        <p:nvSpPr>
          <p:cNvPr id="67605" name="Text Box 25"/>
          <p:cNvSpPr txBox="1">
            <a:spLocks noChangeArrowheads="1"/>
          </p:cNvSpPr>
          <p:nvPr/>
        </p:nvSpPr>
        <p:spPr bwMode="auto">
          <a:xfrm>
            <a:off x="7224713" y="3273425"/>
            <a:ext cx="895350" cy="304800"/>
          </a:xfrm>
          <a:prstGeom prst="rect">
            <a:avLst/>
          </a:prstGeom>
          <a:noFill/>
          <a:ln w="9525">
            <a:noFill/>
            <a:miter lim="800000"/>
            <a:headEnd/>
            <a:tailEnd/>
          </a:ln>
        </p:spPr>
        <p:txBody>
          <a:bodyPr wrap="none">
            <a:prstTxWarp prst="textNoShape">
              <a:avLst/>
            </a:prstTxWarp>
            <a:spAutoFit/>
          </a:bodyPr>
          <a:lstStyle/>
          <a:p>
            <a:pPr algn="r"/>
            <a:r>
              <a:rPr lang="it-IT">
                <a:latin typeface="Times New Roman" pitchFamily="-1" charset="0"/>
                <a:ea typeface="Arial" pitchFamily="-1" charset="0"/>
                <a:cs typeface="Arial" pitchFamily="-1" charset="0"/>
              </a:rPr>
              <a:t>(a</a:t>
            </a:r>
            <a:r>
              <a:rPr lang="it-IT" baseline="-25000">
                <a:latin typeface="Times New Roman" pitchFamily="-1" charset="0"/>
                <a:ea typeface="Arial" pitchFamily="-1" charset="0"/>
                <a:cs typeface="Arial" pitchFamily="-1" charset="0"/>
              </a:rPr>
              <a:t>p(</a:t>
            </a:r>
            <a:r>
              <a:rPr lang="it-IT" i="1" baseline="-25000">
                <a:latin typeface="Times New Roman" pitchFamily="-1" charset="0"/>
                <a:ea typeface="Arial" pitchFamily="-1" charset="0"/>
                <a:cs typeface="Arial" pitchFamily="-1" charset="0"/>
              </a:rPr>
              <a:t>u</a:t>
            </a:r>
            <a:r>
              <a:rPr lang="it-IT" baseline="-25000">
                <a:latin typeface="Times New Roman" pitchFamily="-1" charset="0"/>
                <a:ea typeface="Arial" pitchFamily="-1" charset="0"/>
                <a:cs typeface="Arial" pitchFamily="-1" charset="0"/>
              </a:rPr>
              <a:t>)</a:t>
            </a:r>
            <a:r>
              <a:rPr lang="it-IT">
                <a:latin typeface="Times New Roman" pitchFamily="-1" charset="0"/>
                <a:ea typeface="Arial" pitchFamily="-1" charset="0"/>
                <a:cs typeface="Arial" pitchFamily="-1" charset="0"/>
              </a:rPr>
              <a:t>,b</a:t>
            </a:r>
            <a:r>
              <a:rPr lang="it-IT" baseline="-25000">
                <a:latin typeface="Times New Roman" pitchFamily="-1" charset="0"/>
                <a:ea typeface="Arial" pitchFamily="-1" charset="0"/>
                <a:cs typeface="Arial" pitchFamily="-1" charset="0"/>
              </a:rPr>
              <a:t>p(</a:t>
            </a:r>
            <a:r>
              <a:rPr lang="it-IT" i="1" baseline="-25000">
                <a:latin typeface="Times New Roman" pitchFamily="-1" charset="0"/>
                <a:ea typeface="Arial" pitchFamily="-1" charset="0"/>
                <a:cs typeface="Arial" pitchFamily="-1" charset="0"/>
              </a:rPr>
              <a:t>u</a:t>
            </a:r>
            <a:r>
              <a:rPr lang="it-IT" baseline="-25000">
                <a:latin typeface="Times New Roman" pitchFamily="-1" charset="0"/>
                <a:ea typeface="Arial" pitchFamily="-1" charset="0"/>
                <a:cs typeface="Arial" pitchFamily="-1" charset="0"/>
              </a:rPr>
              <a:t>)</a:t>
            </a:r>
            <a:r>
              <a:rPr lang="it-IT">
                <a:latin typeface="Times New Roman" pitchFamily="-1" charset="0"/>
                <a:ea typeface="Arial" pitchFamily="-1" charset="0"/>
                <a:cs typeface="Arial" pitchFamily="-1" charset="0"/>
              </a:rPr>
              <a:t>)</a:t>
            </a:r>
          </a:p>
        </p:txBody>
      </p:sp>
      <p:sp>
        <p:nvSpPr>
          <p:cNvPr id="67606" name="Text Box 26"/>
          <p:cNvSpPr txBox="1">
            <a:spLocks noChangeArrowheads="1"/>
          </p:cNvSpPr>
          <p:nvPr/>
        </p:nvSpPr>
        <p:spPr bwMode="auto">
          <a:xfrm>
            <a:off x="8448675" y="4387850"/>
            <a:ext cx="628650" cy="304800"/>
          </a:xfrm>
          <a:prstGeom prst="rect">
            <a:avLst/>
          </a:prstGeom>
          <a:noFill/>
          <a:ln w="9525">
            <a:noFill/>
            <a:miter lim="800000"/>
            <a:headEnd/>
            <a:tailEnd/>
          </a:ln>
        </p:spPr>
        <p:txBody>
          <a:bodyPr wrap="none">
            <a:prstTxWarp prst="textNoShape">
              <a:avLst/>
            </a:prstTxWarp>
            <a:spAutoFit/>
          </a:bodyPr>
          <a:lstStyle/>
          <a:p>
            <a:pPr algn="r"/>
            <a:r>
              <a:rPr lang="it-IT">
                <a:latin typeface="Times New Roman" pitchFamily="-1" charset="0"/>
                <a:ea typeface="Arial" pitchFamily="-1" charset="0"/>
                <a:cs typeface="Arial" pitchFamily="-1" charset="0"/>
              </a:rPr>
              <a:t>(a</a:t>
            </a:r>
            <a:r>
              <a:rPr lang="it-IT" i="1" baseline="-25000">
                <a:latin typeface="Times New Roman" pitchFamily="-1" charset="0"/>
                <a:ea typeface="Arial" pitchFamily="-1" charset="0"/>
                <a:cs typeface="Arial" pitchFamily="-1" charset="0"/>
              </a:rPr>
              <a:t>u</a:t>
            </a:r>
            <a:r>
              <a:rPr lang="it-IT">
                <a:latin typeface="Times New Roman" pitchFamily="-1" charset="0"/>
                <a:ea typeface="Arial" pitchFamily="-1" charset="0"/>
                <a:cs typeface="Arial" pitchFamily="-1" charset="0"/>
              </a:rPr>
              <a:t>,b</a:t>
            </a:r>
            <a:r>
              <a:rPr lang="it-IT" i="1" baseline="-25000">
                <a:latin typeface="Times New Roman" pitchFamily="-1" charset="0"/>
                <a:ea typeface="Arial" pitchFamily="-1" charset="0"/>
                <a:cs typeface="Arial" pitchFamily="-1" charset="0"/>
              </a:rPr>
              <a:t>u</a:t>
            </a:r>
            <a:r>
              <a:rPr lang="it-IT">
                <a:latin typeface="Times New Roman" pitchFamily="-1" charset="0"/>
                <a:ea typeface="Arial" pitchFamily="-1" charset="0"/>
                <a:cs typeface="Arial" pitchFamily="-1" charset="0"/>
              </a:rPr>
              <a:t>)</a:t>
            </a:r>
          </a:p>
        </p:txBody>
      </p:sp>
      <p:graphicFrame>
        <p:nvGraphicFramePr>
          <p:cNvPr id="551003" name="Group 91"/>
          <p:cNvGraphicFramePr>
            <a:graphicFrameLocks noGrp="1"/>
          </p:cNvGraphicFramePr>
          <p:nvPr/>
        </p:nvGraphicFramePr>
        <p:xfrm>
          <a:off x="755650" y="4365625"/>
          <a:ext cx="5903913" cy="1441451"/>
        </p:xfrm>
        <a:graphic>
          <a:graphicData uri="http://schemas.openxmlformats.org/drawingml/2006/table">
            <a:tbl>
              <a:tblPr/>
              <a:tblGrid>
                <a:gridCol w="647700"/>
                <a:gridCol w="2592388"/>
                <a:gridCol w="2663825"/>
              </a:tblGrid>
              <a:tr h="4810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rgbClr val="1E1D5A"/>
                        </a:solidFill>
                        <a:effectLst/>
                        <a:latin typeface="Times New Roman" pitchFamily="-1" charset="0"/>
                        <a:ea typeface="Arial" pitchFamily="-1" charset="0"/>
                        <a:cs typeface="Arial" pitchFamily="-1" charset="0"/>
                      </a:endParaRPr>
                    </a:p>
                  </a:txBody>
                  <a:tcPr marL="0" marR="0" marT="0" marB="0"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sym typeface="Symbol" pitchFamily="-1" charset="2"/>
                        </a:rPr>
                        <a:t></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p(</a:t>
                      </a:r>
                      <a:r>
                        <a:rPr kumimoji="0" lang="it-IT" sz="2000" b="0" i="1"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 </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sym typeface="Symbol" pitchFamily="-1" charset="2"/>
                        </a:rPr>
                        <a:t>+</a:t>
                      </a:r>
                      <a:endPar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sym typeface="Symbol" pitchFamily="-1" charset="2"/>
                        </a:rPr>
                        <a:t></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p(</a:t>
                      </a:r>
                      <a:r>
                        <a:rPr kumimoji="0" lang="it-IT" sz="2000" b="0" i="1"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 </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sym typeface="Symbol" pitchFamily="-1" charset="2"/>
                        </a:rPr>
                        <a:t></a:t>
                      </a:r>
                      <a:endPar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sym typeface="Symbol" pitchFamily="-1" charset="2"/>
                      </a:endParaRPr>
                    </a:p>
                  </a:txBody>
                  <a:tcPr marL="0" marR="0" marT="0" marB="0"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a'</a:t>
                      </a:r>
                      <a:r>
                        <a:rPr kumimoji="0" lang="it-IT" sz="2000" b="0" i="1" u="none" strike="noStrike" cap="none" normalizeH="0" baseline="-25000">
                          <a:ln>
                            <a:noFill/>
                          </a:ln>
                          <a:solidFill>
                            <a:srgbClr val="1E1D5A"/>
                          </a:solidFill>
                          <a:effectLst/>
                          <a:latin typeface="Times New Roman" pitchFamily="-1" charset="0"/>
                          <a:ea typeface="Arial" pitchFamily="-1" charset="0"/>
                          <a:cs typeface="Arial" pitchFamily="-1" charset="0"/>
                        </a:rPr>
                        <a:t>w</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a:t>
                      </a:r>
                    </a:p>
                  </a:txBody>
                  <a:tcPr marL="0" marR="0" marT="0" marB="0"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a</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p(u)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a</a:t>
                      </a:r>
                      <a:r>
                        <a:rPr kumimoji="0" lang="it-IT" sz="2000" b="0" i="1" u="none" strike="noStrike" cap="none" normalizeH="0" baseline="-25000">
                          <a:ln>
                            <a:noFill/>
                          </a:ln>
                          <a:solidFill>
                            <a:srgbClr val="1E1D5A"/>
                          </a:solidFill>
                          <a:effectLst/>
                          <a:latin typeface="Times New Roman" pitchFamily="-1" charset="0"/>
                          <a:ea typeface="Arial" pitchFamily="-1" charset="0"/>
                          <a:cs typeface="Arial" pitchFamily="-1" charset="0"/>
                        </a:rPr>
                        <a:t>w</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a</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p(u)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(a</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c</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+b</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sym typeface="Symbol" pitchFamily="-1" charset="2"/>
                        </a:rPr>
                        <a:t></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a</a:t>
                      </a:r>
                      <a:r>
                        <a:rPr kumimoji="0" lang="it-IT" sz="2000" b="0" i="1" u="none" strike="noStrike" cap="none" normalizeH="0" baseline="-25000">
                          <a:ln>
                            <a:noFill/>
                          </a:ln>
                          <a:solidFill>
                            <a:srgbClr val="1E1D5A"/>
                          </a:solidFill>
                          <a:effectLst/>
                          <a:latin typeface="Times New Roman" pitchFamily="-1" charset="0"/>
                          <a:ea typeface="Arial" pitchFamily="-1" charset="0"/>
                          <a:cs typeface="Arial" pitchFamily="-1" charset="0"/>
                        </a:rPr>
                        <a:t>w</a:t>
                      </a:r>
                    </a:p>
                  </a:txBody>
                  <a:tcPr marL="0" marR="0" marT="0" marB="0"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b'</a:t>
                      </a:r>
                      <a:r>
                        <a:rPr kumimoji="0" lang="it-IT" sz="2000" b="0" i="1" u="none" strike="noStrike" cap="none" normalizeH="0" baseline="-25000">
                          <a:ln>
                            <a:noFill/>
                          </a:ln>
                          <a:solidFill>
                            <a:srgbClr val="1E1D5A"/>
                          </a:solidFill>
                          <a:effectLst/>
                          <a:latin typeface="Times New Roman" pitchFamily="-1" charset="0"/>
                          <a:ea typeface="Arial" pitchFamily="-1" charset="0"/>
                          <a:cs typeface="Arial" pitchFamily="-1" charset="0"/>
                        </a:rPr>
                        <a:t>w</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a:t>
                      </a:r>
                    </a:p>
                  </a:txBody>
                  <a:tcPr marL="0" marR="0" marT="0" marB="0"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a</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p(u)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(a</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c</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+b</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+b</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w</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 b</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p(</a:t>
                      </a:r>
                      <a:r>
                        <a:rPr kumimoji="0" lang="it-IT" sz="2000" b="0" i="1"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a</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p(u)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(a</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c</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+b</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sym typeface="Symbol" pitchFamily="-1" charset="2"/>
                        </a:rPr>
                        <a:t></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b</a:t>
                      </a:r>
                      <a:r>
                        <a:rPr kumimoji="0" lang="it-IT" sz="2000" b="0" i="1" u="none" strike="noStrike" cap="none" normalizeH="0" baseline="-25000">
                          <a:ln>
                            <a:noFill/>
                          </a:ln>
                          <a:solidFill>
                            <a:srgbClr val="1E1D5A"/>
                          </a:solidFill>
                          <a:effectLst/>
                          <a:latin typeface="Times New Roman" pitchFamily="-1" charset="0"/>
                          <a:ea typeface="Arial" pitchFamily="-1" charset="0"/>
                          <a:cs typeface="Arial" pitchFamily="-1" charset="0"/>
                        </a:rPr>
                        <a:t>w</a:t>
                      </a:r>
                      <a:r>
                        <a:rPr kumimoji="0" lang="it-IT" sz="2000" b="0" i="0" u="none" strike="noStrike" cap="none" normalizeH="0" baseline="0">
                          <a:ln>
                            <a:noFill/>
                          </a:ln>
                          <a:solidFill>
                            <a:srgbClr val="1E1D5A"/>
                          </a:solidFill>
                          <a:effectLst/>
                          <a:latin typeface="Times New Roman" pitchFamily="-1" charset="0"/>
                          <a:ea typeface="Arial" pitchFamily="-1" charset="0"/>
                          <a:cs typeface="Arial" pitchFamily="-1" charset="0"/>
                        </a:rPr>
                        <a:t> + b</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p(</a:t>
                      </a:r>
                      <a:r>
                        <a:rPr kumimoji="0" lang="it-IT" sz="2000" b="0" i="1" u="none" strike="noStrike" cap="none" normalizeH="0" baseline="-25000">
                          <a:ln>
                            <a:noFill/>
                          </a:ln>
                          <a:solidFill>
                            <a:srgbClr val="1E1D5A"/>
                          </a:solidFill>
                          <a:effectLst/>
                          <a:latin typeface="Times New Roman" pitchFamily="-1" charset="0"/>
                          <a:ea typeface="Arial" pitchFamily="-1" charset="0"/>
                          <a:cs typeface="Arial" pitchFamily="-1" charset="0"/>
                        </a:rPr>
                        <a:t>u</a:t>
                      </a:r>
                      <a:r>
                        <a:rPr kumimoji="0" lang="it-IT" sz="2000" b="0" i="0" u="none" strike="noStrike" cap="none" normalizeH="0" baseline="-25000">
                          <a:ln>
                            <a:noFill/>
                          </a:ln>
                          <a:solidFill>
                            <a:srgbClr val="1E1D5A"/>
                          </a:solidFill>
                          <a:effectLst/>
                          <a:latin typeface="Times New Roman" pitchFamily="-1" charset="0"/>
                          <a:ea typeface="Arial" pitchFamily="-1" charset="0"/>
                          <a:cs typeface="Arial" pitchFamily="-1" charset="0"/>
                        </a:rPr>
                        <a:t>)</a:t>
                      </a:r>
                    </a:p>
                  </a:txBody>
                  <a:tcPr marL="0" marR="0" marT="0" marB="0"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TotalTime>
  <Words>1439</Words>
  <Application>Microsoft Macintosh PowerPoint</Application>
  <PresentationFormat>Presentazione su schermo (4:3)</PresentationFormat>
  <Paragraphs>307</Paragraphs>
  <Slides>12</Slides>
  <Notes>12</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  </vt:lpstr>
      <vt:lpstr>Algoritmo per la Contrazione</vt:lpstr>
      <vt:lpstr>Implementazione</vt:lpstr>
      <vt:lpstr>Costo dell’algoritmo di contrazione</vt:lpstr>
      <vt:lpstr>Albero delle espressioni</vt:lpstr>
      <vt:lpstr>Valutare una espressione</vt:lpstr>
      <vt:lpstr>Invariante</vt:lpstr>
      <vt:lpstr>Algoritmo per valutare un’espressione</vt:lpstr>
      <vt:lpstr>Come l’operazione di rake preserva l’invariante</vt:lpstr>
      <vt:lpstr>Esempio di calcolo d’espressione</vt:lpstr>
      <vt:lpstr>Esempio di calcolo d’espressione</vt:lpstr>
      <vt:lpstr>Esempio di calcolo d’espressione</vt:lpstr>
    </vt:vector>
  </TitlesOfParts>
  <Company>università di roma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Rossella Petreschi</dc:creator>
  <cp:lastModifiedBy>Rossella</cp:lastModifiedBy>
  <cp:revision>37</cp:revision>
  <dcterms:created xsi:type="dcterms:W3CDTF">2014-10-26T18:34:53Z</dcterms:created>
  <dcterms:modified xsi:type="dcterms:W3CDTF">2014-10-30T10:35:00Z</dcterms:modified>
</cp:coreProperties>
</file>