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3" r:id="rId2"/>
    <p:sldId id="339" r:id="rId3"/>
    <p:sldId id="280" r:id="rId4"/>
    <p:sldId id="340" r:id="rId5"/>
    <p:sldId id="341" r:id="rId6"/>
    <p:sldId id="281" r:id="rId7"/>
    <p:sldId id="342" r:id="rId8"/>
    <p:sldId id="28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3F133-011D-D34F-A202-2BCD909D3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8A2097-A9CE-BD4C-90E4-F5D4A859A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AF2D19-2358-EA4B-8A70-B9A06BC2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85E710-3D27-304D-8618-DC93E3CD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252CF6-246D-194F-B1C8-B4EC28CA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45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76396-F515-4E49-B077-799E5B86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077F75-B768-3E4D-98D8-A1B4965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1BA607-55FA-5248-B8E7-939C84B4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5BA02A-DDE9-1747-9A8F-2F881ADB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DAF6B4-F25D-8447-A3A2-13295E9F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0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6A5F85-5A09-794D-A1FA-CA696AE20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293AFE-4B42-0749-9090-16B0C3334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AC849F-C505-C940-B7A9-523D4548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484C27-3991-6949-B07C-4A0B2E1C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695916-D88B-F143-A26C-E9416926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80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40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33668-C394-5A44-A613-AB2A9ED2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FE6DF-F9A7-924E-9C11-F79F25010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285D93-6465-9B4A-AFA3-B5F91CB4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304633-25BF-394D-9CDA-F62FDD8A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9E1DA8-A4FB-A647-8F98-6D31F866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05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195626-6BB5-3F47-BB22-426C7651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34171F-DB86-1147-85D5-D806C9E5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41AE40-0409-154B-9832-CFA19187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8B63D9-C4AD-2B4A-9E53-0B814A94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E24BAD-A695-6B4E-8EED-C4B6397E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3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7C925-7AF8-1F4C-B8DF-6FFF8E94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2C6CE-9FE1-3041-9284-5E8C0050F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60B1F6-61C3-0842-A517-9D10A4607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D7C730-76AE-9041-B474-8ACC59D1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AE10E2-5DAA-7A47-AD5E-50467A93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0FC99D-927C-9346-B660-AE565C7C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2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A3C5B-9F05-6E41-B7F9-F33E284C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7BFB50-BF9C-4644-9951-CF1FCA293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9D2D10-BFB3-664E-9FE8-F361AF243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C47F83-5082-2449-AD48-11AAA15A2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196A55-1C9E-8044-9DA1-867DD547E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580A5D-8C73-4E43-96E8-7AD9521B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3763C1-B700-4645-8C40-4BB4C54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5CA288-0445-2C44-8C1D-DA8164B8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42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8ECDD-59BE-9E4D-83CD-FC803E9A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C6A33B-DCE3-8F42-8E99-0F3A98A6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82F2C3-2731-C644-AC95-07C86A82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84109F-6AB8-1942-BC8B-1C2ED59C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75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B79A39-0427-6443-A95B-F7855DB0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265FD2-ADCF-0A42-8E9B-CA72631F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D1E890-585E-5740-89FD-AF6C1BB7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6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34382-A6E2-5941-A3A6-79F1788D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52FA5D-DD04-F140-9DCA-17D197A1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447574-5CB8-C343-B7EC-1DB2F353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4562DA-639F-6B44-8081-8C9C3F9B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B0D93E-7FB0-D647-A4D7-4C17E24B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C1C1C5-B82A-B14C-8F27-208F6160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31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026CE-9065-3447-832F-988232B5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141B542-0C18-864D-B926-E27BE5AE4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B3A802-4326-E147-BFC5-6ED5FF8F5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4B3897-3091-9C44-8F6E-12928D02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EDBE41-9742-AA46-861F-5462239A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E2D1E3-3C18-FB4B-8798-F949EE5A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60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0C73AE-7FF5-5B4E-8F46-67E2670D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801A9-FB6E-E346-B2A1-2582364BE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EAA5D-7C0A-884D-ACBA-C851B8045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3A81-2779-0A48-8887-B8AF84D7EF14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58A8E-2652-C94A-A77C-8F9F6EAF3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620ECD-C6D7-5442-AF11-7783A279F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09A7-CC7E-D544-B659-AEB1A7EC29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0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F7946FB-AA13-2742-8D14-636ED96B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on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NN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EED0CE-9C19-AA4B-954C-4B54CEC2C5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</a:t>
            </a:fld>
            <a:endParaRPr lang="it-IT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08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2721A2C-80B9-F343-87DB-BAD8D6D1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2483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75000C-3312-6045-8C7B-DD22476A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of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  </a:t>
            </a:r>
            <a:r>
              <a:rPr lang="it-IT" dirty="0" err="1"/>
              <a:t>works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389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89A43EE-2B43-4241-BCF6-4852FF5D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9144000" cy="5143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4435A7-A4B8-FB44-BCB1-4CCD8D778634}"/>
              </a:ext>
            </a:extLst>
          </p:cNvPr>
          <p:cNvSpPr txBox="1"/>
          <p:nvPr/>
        </p:nvSpPr>
        <p:spPr>
          <a:xfrm>
            <a:off x="1784607" y="5206292"/>
            <a:ext cx="2978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radley Hand" pitchFamily="2" charset="77"/>
              </a:rPr>
              <a:t>Input are </a:t>
            </a:r>
            <a:r>
              <a:rPr lang="it-IT" b="1" dirty="0" err="1">
                <a:solidFill>
                  <a:schemeClr val="bg1"/>
                </a:solidFill>
                <a:latin typeface="Bradley Hand" pitchFamily="2" charset="77"/>
              </a:rPr>
              <a:t>pixels</a:t>
            </a:r>
            <a:r>
              <a:rPr lang="it-IT" b="1" dirty="0">
                <a:solidFill>
                  <a:schemeClr val="bg1"/>
                </a:solidFill>
                <a:latin typeface="Bradley Hand" pitchFamily="2" charset="77"/>
              </a:rPr>
              <a:t> output are</a:t>
            </a:r>
          </a:p>
          <a:p>
            <a:r>
              <a:rPr lang="it-IT" b="1" dirty="0" err="1">
                <a:solidFill>
                  <a:schemeClr val="bg1"/>
                </a:solidFill>
                <a:latin typeface="Bradley Hand" pitchFamily="2" charset="77"/>
              </a:rPr>
              <a:t>numbers</a:t>
            </a:r>
            <a:r>
              <a:rPr lang="it-IT" b="1" dirty="0">
                <a:solidFill>
                  <a:schemeClr val="bg1"/>
                </a:solidFill>
                <a:latin typeface="Bradley Hand" pitchFamily="2" charset="77"/>
              </a:rPr>
              <a:t> from 0 to 9.</a:t>
            </a:r>
          </a:p>
          <a:p>
            <a:r>
              <a:rPr lang="it-IT" b="1" dirty="0" err="1">
                <a:solidFill>
                  <a:schemeClr val="bg1"/>
                </a:solidFill>
                <a:latin typeface="Bradley Hand" pitchFamily="2" charset="77"/>
              </a:rPr>
              <a:t>What</a:t>
            </a:r>
            <a:r>
              <a:rPr lang="it-IT" b="1" dirty="0">
                <a:solidFill>
                  <a:schemeClr val="bg1"/>
                </a:solidFill>
                <a:latin typeface="Bradley Hand" pitchFamily="2" charset="77"/>
              </a:rPr>
              <a:t> are the </a:t>
            </a:r>
            <a:r>
              <a:rPr lang="it-IT" b="1" dirty="0" err="1">
                <a:solidFill>
                  <a:schemeClr val="bg1"/>
                </a:solidFill>
                <a:latin typeface="Bradley Hand" pitchFamily="2" charset="77"/>
              </a:rPr>
              <a:t>hidden</a:t>
            </a:r>
            <a:r>
              <a:rPr lang="it-IT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Bradley Hand" pitchFamily="2" charset="77"/>
              </a:rPr>
              <a:t>layers</a:t>
            </a:r>
            <a:r>
              <a:rPr lang="it-IT" b="1" dirty="0">
                <a:solidFill>
                  <a:schemeClr val="bg1"/>
                </a:solidFill>
                <a:latin typeface="Bradley Hand" pitchFamily="2" charset="77"/>
              </a:rPr>
              <a:t>?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E663D20-DEEF-B447-8E1C-AC034F88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of </a:t>
            </a:r>
            <a:r>
              <a:rPr lang="it-IT" dirty="0" err="1"/>
              <a:t>neural</a:t>
            </a:r>
            <a:r>
              <a:rPr lang="it-IT" dirty="0"/>
              <a:t> networks (2)</a:t>
            </a:r>
          </a:p>
        </p:txBody>
      </p:sp>
    </p:spTree>
    <p:extLst>
      <p:ext uri="{BB962C8B-B14F-4D97-AF65-F5344CB8AC3E}">
        <p14:creationId xmlns:p14="http://schemas.microsoft.com/office/powerpoint/2010/main" val="196045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D1ADF0-F19B-8B48-A914-C26A1816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39" y="1862465"/>
            <a:ext cx="7842468" cy="235629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1EE91B7-B87D-F34B-9FEF-22C6DA6A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of </a:t>
            </a:r>
            <a:r>
              <a:rPr lang="it-IT" dirty="0" err="1"/>
              <a:t>neural</a:t>
            </a:r>
            <a:r>
              <a:rPr lang="it-IT" dirty="0"/>
              <a:t> networks (3)</a:t>
            </a:r>
          </a:p>
        </p:txBody>
      </p:sp>
    </p:spTree>
    <p:extLst>
      <p:ext uri="{BB962C8B-B14F-4D97-AF65-F5344CB8AC3E}">
        <p14:creationId xmlns:p14="http://schemas.microsoft.com/office/powerpoint/2010/main" val="425088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D89722-AFAC-434A-BE10-AADD2EE2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8260"/>
            <a:ext cx="9056318" cy="5143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EDB9BD-A868-6B43-A661-8821C505E515}"/>
              </a:ext>
            </a:extLst>
          </p:cNvPr>
          <p:cNvSpPr txBox="1"/>
          <p:nvPr/>
        </p:nvSpPr>
        <p:spPr>
          <a:xfrm>
            <a:off x="1524001" y="3976231"/>
            <a:ext cx="37641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Inner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layer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have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a «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hidden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»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meaning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,</a:t>
            </a:r>
          </a:p>
          <a:p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but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we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can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think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of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them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as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«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recognizers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»</a:t>
            </a:r>
          </a:p>
          <a:p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of 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simpler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component of the input.</a:t>
            </a:r>
          </a:p>
          <a:p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Once the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weights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are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learned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, 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they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activate</a:t>
            </a:r>
            <a:endParaRPr lang="it-IT" sz="1500" b="1" dirty="0">
              <a:solidFill>
                <a:schemeClr val="bg1"/>
              </a:solidFill>
              <a:latin typeface="Bradley Hand" pitchFamily="2" charset="77"/>
            </a:endParaRPr>
          </a:p>
          <a:p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when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 the component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is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 </a:t>
            </a:r>
            <a:r>
              <a:rPr lang="it-IT" sz="1500" b="1" dirty="0" err="1">
                <a:solidFill>
                  <a:schemeClr val="bg1"/>
                </a:solidFill>
                <a:latin typeface="Bradley Hand" pitchFamily="2" charset="77"/>
              </a:rPr>
              <a:t>recognized</a:t>
            </a:r>
            <a:r>
              <a:rPr lang="it-IT" sz="1500" b="1" dirty="0">
                <a:solidFill>
                  <a:schemeClr val="bg1"/>
                </a:solidFill>
                <a:latin typeface="Bradley Hand" pitchFamily="2" charset="77"/>
              </a:rPr>
              <a:t>.</a:t>
            </a:r>
          </a:p>
          <a:p>
            <a:r>
              <a:rPr lang="it-IT" sz="1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DA13DDE-30A6-E34F-B56F-4F7761E5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of </a:t>
            </a:r>
            <a:r>
              <a:rPr lang="it-IT" dirty="0" err="1"/>
              <a:t>neural</a:t>
            </a:r>
            <a:r>
              <a:rPr lang="it-IT" dirty="0"/>
              <a:t> networks (4)</a:t>
            </a:r>
          </a:p>
        </p:txBody>
      </p:sp>
    </p:spTree>
    <p:extLst>
      <p:ext uri="{BB962C8B-B14F-4D97-AF65-F5344CB8AC3E}">
        <p14:creationId xmlns:p14="http://schemas.microsoft.com/office/powerpoint/2010/main" val="258551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0A960A1-3EE2-D348-BC0E-BD879D9B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43" y="2183710"/>
            <a:ext cx="9144000" cy="2678471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F360D7EB-D8F5-C746-8C7C-760F762D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of </a:t>
            </a:r>
            <a:r>
              <a:rPr lang="it-IT" dirty="0" err="1"/>
              <a:t>neural</a:t>
            </a:r>
            <a:r>
              <a:rPr lang="it-IT" dirty="0"/>
              <a:t> networks (5)</a:t>
            </a:r>
          </a:p>
        </p:txBody>
      </p:sp>
    </p:spTree>
    <p:extLst>
      <p:ext uri="{BB962C8B-B14F-4D97-AF65-F5344CB8AC3E}">
        <p14:creationId xmlns:p14="http://schemas.microsoft.com/office/powerpoint/2010/main" val="42542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CD268F-9786-3E41-A9B5-3B5E8914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30" y="969592"/>
            <a:ext cx="4756771" cy="5143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630B38-AB30-154A-B6CC-6845E3A53F6D}"/>
              </a:ext>
            </a:extLst>
          </p:cNvPr>
          <p:cNvSpPr txBox="1"/>
          <p:nvPr/>
        </p:nvSpPr>
        <p:spPr>
          <a:xfrm>
            <a:off x="1717640" y="2785855"/>
            <a:ext cx="4711848" cy="2469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/>
              <a:t>Layer</a:t>
            </a:r>
            <a:r>
              <a:rPr lang="it-IT" sz="2400" dirty="0"/>
              <a:t> 2 </a:t>
            </a:r>
            <a:r>
              <a:rPr lang="it-IT" sz="2400" dirty="0" err="1"/>
              <a:t>recognizes</a:t>
            </a:r>
            <a:r>
              <a:rPr lang="it-IT" sz="2400" dirty="0"/>
              <a:t> </a:t>
            </a:r>
            <a:r>
              <a:rPr lang="it-IT" sz="2400" dirty="0" err="1"/>
              <a:t>smallest</a:t>
            </a:r>
            <a:r>
              <a:rPr lang="it-IT" sz="2400" dirty="0"/>
              <a:t> component, </a:t>
            </a:r>
            <a:r>
              <a:rPr lang="it-IT" sz="2400" dirty="0" err="1"/>
              <a:t>layer</a:t>
            </a:r>
            <a:r>
              <a:rPr lang="it-IT" sz="2400" dirty="0"/>
              <a:t> 3 more </a:t>
            </a:r>
            <a:r>
              <a:rPr lang="it-IT" sz="2400" dirty="0" err="1"/>
              <a:t>complex</a:t>
            </a:r>
            <a:endParaRPr lang="it-IT" sz="2400" dirty="0"/>
          </a:p>
          <a:p>
            <a:r>
              <a:rPr lang="it-IT" sz="2400" dirty="0"/>
              <a:t>component.</a:t>
            </a:r>
          </a:p>
          <a:p>
            <a:r>
              <a:rPr lang="it-IT" sz="2400" dirty="0"/>
              <a:t>HOWEVER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an intuitive </a:t>
            </a:r>
            <a:r>
              <a:rPr lang="it-IT" sz="2400" dirty="0" err="1"/>
              <a:t>explanation</a:t>
            </a:r>
            <a:r>
              <a:rPr lang="it-IT" sz="2400" dirty="0"/>
              <a:t>.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can’t</a:t>
            </a:r>
            <a:r>
              <a:rPr lang="it-IT" sz="2400" dirty="0"/>
              <a:t> </a:t>
            </a:r>
            <a:r>
              <a:rPr lang="it-IT" sz="2400" dirty="0" err="1"/>
              <a:t>actually</a:t>
            </a:r>
            <a:r>
              <a:rPr lang="it-IT" sz="2400" dirty="0"/>
              <a:t> </a:t>
            </a:r>
            <a:r>
              <a:rPr lang="it-IT" sz="2400" dirty="0" err="1"/>
              <a:t>tell</a:t>
            </a:r>
            <a:endParaRPr lang="it-IT" sz="2400" dirty="0"/>
          </a:p>
          <a:p>
            <a:r>
              <a:rPr lang="it-IT" sz="2400" dirty="0"/>
              <a:t>the network </a:t>
            </a:r>
            <a:r>
              <a:rPr lang="it-IT" sz="2400" dirty="0" err="1"/>
              <a:t>does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.. </a:t>
            </a:r>
          </a:p>
          <a:p>
            <a:endParaRPr lang="it-IT" sz="105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B01E6B1-A372-7D4D-82D1-904801C1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184" y="206092"/>
            <a:ext cx="8520600" cy="763500"/>
          </a:xfrm>
        </p:spPr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intuition</a:t>
            </a:r>
            <a:r>
              <a:rPr lang="it-IT" dirty="0"/>
              <a:t> of </a:t>
            </a:r>
            <a:r>
              <a:rPr lang="it-IT" dirty="0" err="1"/>
              <a:t>neural</a:t>
            </a:r>
            <a:r>
              <a:rPr lang="it-IT" dirty="0"/>
              <a:t> networks (6)</a:t>
            </a:r>
          </a:p>
        </p:txBody>
      </p:sp>
    </p:spTree>
    <p:extLst>
      <p:ext uri="{BB962C8B-B14F-4D97-AF65-F5344CB8AC3E}">
        <p14:creationId xmlns:p14="http://schemas.microsoft.com/office/powerpoint/2010/main" val="38180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126F57-C31A-4648-B9D8-4E3DE0F2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565" y="1224549"/>
            <a:ext cx="5627318" cy="44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Macintosh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Bradley Hand</vt:lpstr>
      <vt:lpstr>Calibri</vt:lpstr>
      <vt:lpstr>Calibri Light</vt:lpstr>
      <vt:lpstr>Times New Roman</vt:lpstr>
      <vt:lpstr>Tema di Office</vt:lpstr>
      <vt:lpstr>An intuition on hidden layers role in NN</vt:lpstr>
      <vt:lpstr>An intuition of how neural networks  works</vt:lpstr>
      <vt:lpstr>An intuition of neural networks (2)</vt:lpstr>
      <vt:lpstr>An intuition of neural networks (3)</vt:lpstr>
      <vt:lpstr>An intuition of neural networks (4)</vt:lpstr>
      <vt:lpstr>An intuition of neural networks (5)</vt:lpstr>
      <vt:lpstr>An intuition of neural networks (6)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intuition on hidden layers role in NN</dc:title>
  <dc:creator>Microsoft Office User</dc:creator>
  <cp:lastModifiedBy>Microsoft Office User</cp:lastModifiedBy>
  <cp:revision>1</cp:revision>
  <dcterms:created xsi:type="dcterms:W3CDTF">2019-11-12T09:18:45Z</dcterms:created>
  <dcterms:modified xsi:type="dcterms:W3CDTF">2019-11-12T09:20:28Z</dcterms:modified>
</cp:coreProperties>
</file>