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rels" ContentType="application/vnd.openxmlformats-package.relationships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2"/>
  </p:notes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9" r:id="rId9"/>
    <p:sldId id="267" r:id="rId10"/>
    <p:sldId id="268" r:id="rId11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139" d="100"/>
          <a:sy n="139" d="100"/>
        </p:scale>
        <p:origin x="-13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D4674E-24F2-4D4C-9F49-FD73CA05785D}" type="datetimeFigureOut">
              <a:rPr lang="it-IT" smtClean="0"/>
              <a:pPr/>
              <a:t>18-10-2013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8E4174-E43E-1748-A984-D3B1B956480F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E1E61E9A-B5DC-C246-AC9E-0D9907D1409B}" type="slidenum">
              <a:rPr lang="it-IT" u="none"/>
              <a:pPr algn="r"/>
              <a:t>1</a:t>
            </a:fld>
            <a:endParaRPr lang="it-IT" u="none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it-IT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solidFill>
            <a:srgbClr val="FFFFFF"/>
          </a:solidFill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508" y="4344607"/>
            <a:ext cx="5028986" cy="4115019"/>
          </a:xfrm>
          <a:noFill/>
          <a:ln>
            <a:solidFill>
              <a:srgbClr val="000000"/>
            </a:solidFill>
          </a:ln>
        </p:spPr>
        <p:txBody>
          <a:bodyPr/>
          <a:lstStyle/>
          <a:p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solidFill>
            <a:srgbClr val="FFFFFF"/>
          </a:solidFill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solidFill>
            <a:srgbClr val="FFFFFF"/>
          </a:solidFill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solidFill>
            <a:srgbClr val="FFFFFF"/>
          </a:solidFill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solidFill>
            <a:srgbClr val="FFFFFF"/>
          </a:solidFill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508" y="4344607"/>
            <a:ext cx="5028986" cy="4115019"/>
          </a:xfrm>
          <a:noFill/>
          <a:ln>
            <a:solidFill>
              <a:srgbClr val="000000"/>
            </a:solidFill>
          </a:ln>
        </p:spPr>
        <p:txBody>
          <a:bodyPr/>
          <a:lstStyle/>
          <a:p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solidFill>
            <a:srgbClr val="FFFFFF"/>
          </a:solidFill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508" y="4344607"/>
            <a:ext cx="5028986" cy="4115019"/>
          </a:xfrm>
          <a:noFill/>
          <a:ln>
            <a:solidFill>
              <a:srgbClr val="000000"/>
            </a:solidFill>
          </a:ln>
        </p:spPr>
        <p:txBody>
          <a:bodyPr/>
          <a:lstStyle/>
          <a:p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solidFill>
            <a:srgbClr val="FFFFFF"/>
          </a:solidFill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508" y="4344607"/>
            <a:ext cx="5028986" cy="4115019"/>
          </a:xfrm>
          <a:noFill/>
          <a:ln>
            <a:solidFill>
              <a:srgbClr val="000000"/>
            </a:solidFill>
          </a:ln>
        </p:spPr>
        <p:txBody>
          <a:bodyPr/>
          <a:lstStyle/>
          <a:p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solidFill>
            <a:srgbClr val="FFFFFF"/>
          </a:solidFill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508" y="4344607"/>
            <a:ext cx="5028986" cy="4115019"/>
          </a:xfrm>
          <a:noFill/>
          <a:ln>
            <a:solidFill>
              <a:srgbClr val="000000"/>
            </a:solidFill>
          </a:ln>
        </p:spPr>
        <p:txBody>
          <a:bodyPr/>
          <a:lstStyle/>
          <a:p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solidFill>
            <a:srgbClr val="FFFFFF"/>
          </a:solidFill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508" y="4344607"/>
            <a:ext cx="5028986" cy="4115019"/>
          </a:xfrm>
          <a:noFill/>
          <a:ln>
            <a:solidFill>
              <a:srgbClr val="000000"/>
            </a:solidFill>
          </a:ln>
        </p:spPr>
        <p:txBody>
          <a:bodyPr/>
          <a:lstStyle/>
          <a:p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8DCC-4571-9A41-8A57-0A66B30FEAE5}" type="datetimeFigureOut">
              <a:rPr lang="it-IT" smtClean="0"/>
              <a:pPr/>
              <a:t>18-10-2013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CF940-E717-1241-9287-D0E5E2FCE7CD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8DCC-4571-9A41-8A57-0A66B30FEAE5}" type="datetimeFigureOut">
              <a:rPr lang="it-IT" smtClean="0"/>
              <a:pPr/>
              <a:t>18-10-2013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CF940-E717-1241-9287-D0E5E2FCE7CD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8DCC-4571-9A41-8A57-0A66B30FEAE5}" type="datetimeFigureOut">
              <a:rPr lang="it-IT" smtClean="0"/>
              <a:pPr/>
              <a:t>18-10-2013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CF940-E717-1241-9287-D0E5E2FCE7CD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8DCC-4571-9A41-8A57-0A66B30FEAE5}" type="datetimeFigureOut">
              <a:rPr lang="it-IT" smtClean="0"/>
              <a:pPr/>
              <a:t>18-10-2013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CF940-E717-1241-9287-D0E5E2FCE7CD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8DCC-4571-9A41-8A57-0A66B30FEAE5}" type="datetimeFigureOut">
              <a:rPr lang="it-IT" smtClean="0"/>
              <a:pPr/>
              <a:t>18-10-2013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CF940-E717-1241-9287-D0E5E2FCE7CD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8DCC-4571-9A41-8A57-0A66B30FEAE5}" type="datetimeFigureOut">
              <a:rPr lang="it-IT" smtClean="0"/>
              <a:pPr/>
              <a:t>18-10-2013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CF940-E717-1241-9287-D0E5E2FCE7CD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8DCC-4571-9A41-8A57-0A66B30FEAE5}" type="datetimeFigureOut">
              <a:rPr lang="it-IT" smtClean="0"/>
              <a:pPr/>
              <a:t>18-10-2013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CF940-E717-1241-9287-D0E5E2FCE7CD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8DCC-4571-9A41-8A57-0A66B30FEAE5}" type="datetimeFigureOut">
              <a:rPr lang="it-IT" smtClean="0"/>
              <a:pPr/>
              <a:t>18-10-2013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CF940-E717-1241-9287-D0E5E2FCE7CD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8DCC-4571-9A41-8A57-0A66B30FEAE5}" type="datetimeFigureOut">
              <a:rPr lang="it-IT" smtClean="0"/>
              <a:pPr/>
              <a:t>18-10-2013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CF940-E717-1241-9287-D0E5E2FCE7CD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8DCC-4571-9A41-8A57-0A66B30FEAE5}" type="datetimeFigureOut">
              <a:rPr lang="it-IT" smtClean="0"/>
              <a:pPr/>
              <a:t>18-10-2013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CF940-E717-1241-9287-D0E5E2FCE7CD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8DCC-4571-9A41-8A57-0A66B30FEAE5}" type="datetimeFigureOut">
              <a:rPr lang="it-IT" smtClean="0"/>
              <a:pPr/>
              <a:t>18-10-2013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CF940-E717-1241-9287-D0E5E2FCE7CD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28DCC-4571-9A41-8A57-0A66B30FEAE5}" type="datetimeFigureOut">
              <a:rPr lang="it-IT" smtClean="0"/>
              <a:pPr/>
              <a:t>18-10-2013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CF940-E717-1241-9287-D0E5E2FCE7CD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990600" y="533400"/>
            <a:ext cx="7772400" cy="19812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it-IT" sz="4300" b="1">
                <a:solidFill>
                  <a:srgbClr val="02225C"/>
                </a:solidFill>
                <a:latin typeface="Times New Roman" pitchFamily="-1" charset="0"/>
                <a:cs typeface="ＭＳ Ｐゴシック" pitchFamily="-1" charset="-128"/>
              </a:rPr>
              <a:t/>
            </a:r>
            <a:br>
              <a:rPr lang="it-IT" sz="4300" b="1">
                <a:solidFill>
                  <a:srgbClr val="02225C"/>
                </a:solidFill>
                <a:latin typeface="Times New Roman" pitchFamily="-1" charset="0"/>
                <a:cs typeface="ＭＳ Ｐゴシック" pitchFamily="-1" charset="-128"/>
              </a:rPr>
            </a:br>
            <a:r>
              <a:rPr lang="it-IT" sz="4800" b="1">
                <a:solidFill>
                  <a:srgbClr val="02225C"/>
                </a:solidFill>
                <a:latin typeface="Times New Roman" pitchFamily="-1" charset="0"/>
                <a:cs typeface="ＭＳ Ｐゴシック" pitchFamily="-1" charset="-128"/>
              </a:rPr>
              <a:t/>
            </a:r>
            <a:br>
              <a:rPr lang="it-IT" sz="4800" b="1">
                <a:solidFill>
                  <a:srgbClr val="02225C"/>
                </a:solidFill>
                <a:latin typeface="Times New Roman" pitchFamily="-1" charset="0"/>
                <a:cs typeface="ＭＳ Ｐゴシック" pitchFamily="-1" charset="-128"/>
              </a:rPr>
            </a:br>
            <a:endParaRPr lang="it-IT" sz="4800" b="1">
              <a:solidFill>
                <a:srgbClr val="02225C"/>
              </a:solidFill>
              <a:latin typeface="Times New Roman" pitchFamily="-1" charset="0"/>
              <a:cs typeface="ＭＳ Ｐゴシック" pitchFamily="-1" charset="-128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447800" y="3886200"/>
            <a:ext cx="6477000" cy="1412875"/>
          </a:xfrm>
        </p:spPr>
        <p:txBody>
          <a:bodyPr>
            <a:normAutofit fontScale="92500" lnSpcReduction="20000"/>
          </a:bodyPr>
          <a:lstStyle/>
          <a:p>
            <a:pPr marL="0" indent="0" algn="ctr" eaLnBrk="1" hangingPunct="1">
              <a:buFontTx/>
              <a:buNone/>
            </a:pPr>
            <a:endParaRPr lang="it-IT" sz="2200" b="1" dirty="0" smtClean="0">
              <a:solidFill>
                <a:srgbClr val="02225C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 algn="ctr" eaLnBrk="1" hangingPunct="1">
              <a:buFontTx/>
              <a:buNone/>
            </a:pPr>
            <a:r>
              <a:rPr lang="it-IT" sz="2200" b="1" dirty="0" smtClean="0">
                <a:solidFill>
                  <a:srgbClr val="02225C"/>
                </a:solidFill>
                <a:latin typeface="Times New Roman" pitchFamily="-1" charset="0"/>
                <a:cs typeface="ＭＳ Ｐゴシック" pitchFamily="-1" charset="-128"/>
              </a:rPr>
              <a:t>Algoritmi </a:t>
            </a:r>
            <a:r>
              <a:rPr lang="it-IT" sz="2200" b="1" dirty="0" smtClean="0">
                <a:solidFill>
                  <a:srgbClr val="02225C"/>
                </a:solidFill>
                <a:latin typeface="Times New Roman" pitchFamily="-1" charset="0"/>
                <a:cs typeface="ＭＳ Ｐゴシック" pitchFamily="-1" charset="-128"/>
              </a:rPr>
              <a:t>Avanzati</a:t>
            </a:r>
          </a:p>
          <a:p>
            <a:pPr marL="0" indent="0" algn="ctr" eaLnBrk="1" hangingPunct="1">
              <a:buFontTx/>
              <a:buNone/>
            </a:pPr>
            <a:r>
              <a:rPr lang="it-IT" sz="2200" b="1" dirty="0" smtClean="0">
                <a:solidFill>
                  <a:srgbClr val="02225C"/>
                </a:solidFill>
                <a:latin typeface="Times New Roman" pitchFamily="-1" charset="0"/>
                <a:cs typeface="ＭＳ Ｐゴシック" pitchFamily="-1" charset="-128"/>
              </a:rPr>
              <a:t>a.a</a:t>
            </a:r>
            <a:r>
              <a:rPr lang="it-IT" sz="2200" b="1" dirty="0" err="1" smtClean="0">
                <a:solidFill>
                  <a:srgbClr val="02225C"/>
                </a:solidFill>
                <a:latin typeface="Times New Roman" pitchFamily="-1" charset="0"/>
                <a:cs typeface="ＭＳ Ｐゴシック" pitchFamily="-1" charset="-128"/>
              </a:rPr>
              <a:t>.201</a:t>
            </a:r>
            <a:r>
              <a:rPr lang="it-IT" sz="2200" b="1" dirty="0" smtClean="0">
                <a:solidFill>
                  <a:srgbClr val="02225C"/>
                </a:solidFill>
                <a:latin typeface="Times New Roman" pitchFamily="-1" charset="0"/>
                <a:cs typeface="ＭＳ Ｐゴシック" pitchFamily="-1" charset="-128"/>
              </a:rPr>
              <a:t>3/2014</a:t>
            </a:r>
            <a:endParaRPr lang="it-IT" sz="2200" b="1" dirty="0" smtClean="0">
              <a:solidFill>
                <a:srgbClr val="02225C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 algn="ctr" eaLnBrk="1" hangingPunct="1">
              <a:buFontTx/>
              <a:buNone/>
            </a:pPr>
            <a:r>
              <a:rPr lang="it-IT" sz="2800" dirty="0" smtClean="0">
                <a:solidFill>
                  <a:srgbClr val="02225C"/>
                </a:solidFill>
                <a:latin typeface="Times New Roman" pitchFamily="-1" charset="0"/>
                <a:cs typeface="ＭＳ Ｐゴシック" pitchFamily="-1" charset="-128"/>
              </a:rPr>
              <a:t>Prof.ssa Rossella Petreschi 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990600" y="1066800"/>
            <a:ext cx="7177088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it-IT" sz="4400" b="1" u="none" dirty="0" smtClean="0">
                <a:solidFill>
                  <a:srgbClr val="742B2F"/>
                </a:solidFill>
                <a:latin typeface="Times New Roman" pitchFamily="-1" charset="0"/>
              </a:rPr>
              <a:t>TRASPORTABILITA’</a:t>
            </a:r>
            <a:endParaRPr lang="it-IT" sz="4400" u="none" dirty="0" smtClean="0">
              <a:solidFill>
                <a:srgbClr val="742B2F"/>
              </a:solidFill>
            </a:endParaRPr>
          </a:p>
          <a:p>
            <a:pPr algn="ctr"/>
            <a:r>
              <a:rPr lang="it-IT" sz="4400" b="1" u="none" dirty="0">
                <a:solidFill>
                  <a:srgbClr val="742B2F"/>
                </a:solidFill>
                <a:latin typeface="Times New Roman" pitchFamily="-1" charset="0"/>
              </a:rPr>
              <a:t>Lezione n</a:t>
            </a:r>
            <a:r>
              <a:rPr lang="it-IT" sz="4400" b="1" u="none" dirty="0" smtClean="0">
                <a:solidFill>
                  <a:srgbClr val="742B2F"/>
                </a:solidFill>
                <a:latin typeface="Times New Roman" pitchFamily="-1" charset="0"/>
              </a:rPr>
              <a:t>°6</a:t>
            </a:r>
            <a:endParaRPr lang="it-IT" sz="4400" b="1" u="none" dirty="0">
              <a:solidFill>
                <a:srgbClr val="742B2F"/>
              </a:solidFill>
              <a:latin typeface="Times New Roman" pitchFamily="-1" charset="0"/>
            </a:endParaRPr>
          </a:p>
        </p:txBody>
      </p:sp>
      <p:sp>
        <p:nvSpPr>
          <p:cNvPr id="16389" name="Rectangle 9"/>
          <p:cNvSpPr>
            <a:spLocks noChangeArrowheads="1"/>
          </p:cNvSpPr>
          <p:nvPr/>
        </p:nvSpPr>
        <p:spPr bwMode="auto">
          <a:xfrm>
            <a:off x="3429000" y="6194425"/>
            <a:ext cx="2362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6390" name="Text Box 10"/>
          <p:cNvSpPr txBox="1">
            <a:spLocks noChangeArrowheads="1"/>
          </p:cNvSpPr>
          <p:nvPr/>
        </p:nvSpPr>
        <p:spPr bwMode="auto">
          <a:xfrm>
            <a:off x="3429000" y="6210300"/>
            <a:ext cx="23780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6391" name="Line 11"/>
          <p:cNvSpPr>
            <a:spLocks noChangeShapeType="1"/>
          </p:cNvSpPr>
          <p:nvPr/>
        </p:nvSpPr>
        <p:spPr bwMode="auto">
          <a:xfrm>
            <a:off x="3429000" y="6248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6392" name="Text Box 12"/>
          <p:cNvSpPr txBox="1">
            <a:spLocks noChangeArrowheads="1"/>
          </p:cNvSpPr>
          <p:nvPr/>
        </p:nvSpPr>
        <p:spPr bwMode="auto">
          <a:xfrm>
            <a:off x="3260725" y="6248400"/>
            <a:ext cx="2454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it-IT"/>
          </a:p>
        </p:txBody>
      </p:sp>
      <p:sp>
        <p:nvSpPr>
          <p:cNvPr id="16393" name="Text Box 13"/>
          <p:cNvSpPr txBox="1">
            <a:spLocks noChangeArrowheads="1"/>
          </p:cNvSpPr>
          <p:nvPr/>
        </p:nvSpPr>
        <p:spPr bwMode="auto">
          <a:xfrm>
            <a:off x="3429000" y="6248400"/>
            <a:ext cx="2209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egnaposto piè di pagina 4"/>
          <p:cNvSpPr txBox="1">
            <a:spLocks noGrp="1"/>
          </p:cNvSpPr>
          <p:nvPr/>
        </p:nvSpPr>
        <p:spPr bwMode="auto">
          <a:xfrm>
            <a:off x="2209800" y="6477000"/>
            <a:ext cx="4392613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it-IT" u="none"/>
          </a:p>
        </p:txBody>
      </p:sp>
      <p:sp>
        <p:nvSpPr>
          <p:cNvPr id="38915" name="Segnaposto numero diapositiva 5"/>
          <p:cNvSpPr txBox="1">
            <a:spLocks noGrp="1"/>
          </p:cNvSpPr>
          <p:nvPr/>
        </p:nvSpPr>
        <p:spPr bwMode="auto">
          <a:xfrm>
            <a:off x="6553200" y="6453188"/>
            <a:ext cx="19050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endParaRPr lang="it-IT" sz="1400" u="none" dirty="0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41438"/>
            <a:ext cx="8458200" cy="3529012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</a:tabLst>
            </a:pPr>
            <a:r>
              <a:rPr lang="it-IT" sz="1800" b="1" dirty="0">
                <a:solidFill>
                  <a:srgbClr val="1E1D5A"/>
                </a:solidFill>
                <a:cs typeface="ＭＳ Ｐゴシック" pitchFamily="-1" charset="-128"/>
              </a:rPr>
              <a:t>Passo </a:t>
            </a:r>
            <a:r>
              <a:rPr lang="it-IT" sz="1800" b="1" dirty="0" err="1">
                <a:solidFill>
                  <a:srgbClr val="1E1D5A"/>
                </a:solidFill>
                <a:cs typeface="ＭＳ Ｐゴシック" pitchFamily="-1" charset="-128"/>
              </a:rPr>
              <a:t>1</a:t>
            </a:r>
            <a:r>
              <a:rPr lang="it-IT" sz="1800" b="1" dirty="0">
                <a:solidFill>
                  <a:srgbClr val="1E1D5A"/>
                </a:solidFill>
                <a:cs typeface="ＭＳ Ｐゴシック" pitchFamily="-1" charset="-128"/>
              </a:rPr>
              <a:t>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</a:tabLst>
            </a:pP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	analogo</a:t>
            </a:r>
            <a:endParaRPr lang="it-IT" sz="1800" dirty="0" smtClean="0">
              <a:solidFill>
                <a:srgbClr val="1E1D5A"/>
              </a:solidFill>
              <a:cs typeface="ＭＳ Ｐゴシック" pitchFamily="-1" charset="-128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</a:tabLst>
            </a:pPr>
            <a:endParaRPr lang="it-IT" sz="1800" b="1" dirty="0" smtClean="0">
              <a:solidFill>
                <a:srgbClr val="1E1D5A"/>
              </a:solidFill>
              <a:cs typeface="ＭＳ Ｐゴシック" pitchFamily="-1" charset="-128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</a:tabLst>
            </a:pPr>
            <a:r>
              <a:rPr lang="it-IT" sz="1800" b="1" dirty="0" smtClean="0">
                <a:solidFill>
                  <a:srgbClr val="1E1D5A"/>
                </a:solidFill>
                <a:cs typeface="ＭＳ Ｐゴシック" pitchFamily="-1" charset="-128"/>
              </a:rPr>
              <a:t>Passo </a:t>
            </a:r>
            <a:r>
              <a:rPr lang="it-IT" sz="1800" b="1" dirty="0" err="1">
                <a:solidFill>
                  <a:srgbClr val="1E1D5A"/>
                </a:solidFill>
                <a:cs typeface="ＭＳ Ｐゴシック" pitchFamily="-1" charset="-128"/>
              </a:rPr>
              <a:t>2</a:t>
            </a:r>
            <a:r>
              <a:rPr lang="it-IT" sz="1800" b="1" dirty="0">
                <a:solidFill>
                  <a:srgbClr val="1E1D5A"/>
                </a:solidFill>
                <a:cs typeface="ＭＳ Ｐゴシック" pitchFamily="-1" charset="-128"/>
              </a:rPr>
              <a:t>:</a:t>
            </a:r>
            <a:endParaRPr lang="it-IT" sz="1800" dirty="0">
              <a:solidFill>
                <a:srgbClr val="1E1D5A"/>
              </a:solidFill>
              <a:cs typeface="ＭＳ Ｐゴシック" pitchFamily="-1" charset="-128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</a:tabLst>
            </a:pPr>
            <a:r>
              <a:rPr lang="it-IT" sz="1800" i="1" dirty="0">
                <a:solidFill>
                  <a:srgbClr val="1E1D5A"/>
                </a:solidFill>
                <a:cs typeface="ＭＳ Ｐゴシック" pitchFamily="-1" charset="-128"/>
              </a:rPr>
              <a:t>P</a:t>
            </a:r>
            <a:r>
              <a:rPr lang="it-IT" sz="1800" i="1" baseline="-25000" dirty="0">
                <a:solidFill>
                  <a:srgbClr val="1E1D5A"/>
                </a:solidFill>
                <a:cs typeface="ＭＳ Ｐゴシック" pitchFamily="-1" charset="-128"/>
              </a:rPr>
              <a:t>0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:	</a:t>
            </a:r>
            <a:r>
              <a:rPr lang="it-IT" sz="1800" dirty="0" err="1">
                <a:solidFill>
                  <a:srgbClr val="1E1D5A"/>
                </a:solidFill>
                <a:cs typeface="ＭＳ Ｐゴシック" pitchFamily="-1" charset="-128"/>
              </a:rPr>
              <a:t>iniz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[ </a:t>
            </a:r>
            <a:r>
              <a:rPr lang="it-IT" sz="1800" dirty="0" err="1">
                <a:solidFill>
                  <a:srgbClr val="1E1D5A"/>
                </a:solidFill>
                <a:cs typeface="ＭＳ Ｐゴシック" pitchFamily="-1" charset="-128"/>
              </a:rPr>
              <a:t>0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 ] = </a:t>
            </a:r>
            <a:r>
              <a:rPr lang="it-IT" sz="1800" dirty="0" err="1">
                <a:solidFill>
                  <a:srgbClr val="1E1D5A"/>
                </a:solidFill>
                <a:cs typeface="ＭＳ Ｐゴシック" pitchFamily="-1" charset="-128"/>
              </a:rPr>
              <a:t>true</a:t>
            </a:r>
            <a:endParaRPr lang="it-IT" sz="1800" dirty="0">
              <a:solidFill>
                <a:srgbClr val="1E1D5A"/>
              </a:solidFill>
              <a:cs typeface="ＭＳ Ｐゴシック" pitchFamily="-1" charset="-128"/>
            </a:endParaRPr>
          </a:p>
          <a:p>
            <a:pPr marL="0" indent="0" eaLnBrk="1" hangingPunct="1">
              <a:lnSpc>
                <a:spcPct val="80000"/>
              </a:lnSpc>
              <a:spcBef>
                <a:spcPct val="10000"/>
              </a:spcBef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</a:tabLst>
            </a:pP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	</a:t>
            </a:r>
            <a:r>
              <a:rPr lang="it-IT" sz="1800" b="1" dirty="0" err="1">
                <a:solidFill>
                  <a:srgbClr val="1E1D5A"/>
                </a:solidFill>
                <a:cs typeface="ＭＳ Ｐゴシック" pitchFamily="-1" charset="-128"/>
              </a:rPr>
              <a:t>for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 i = </a:t>
            </a:r>
            <a:r>
              <a:rPr lang="it-IT" sz="1800" dirty="0" err="1">
                <a:solidFill>
                  <a:srgbClr val="1E1D5A"/>
                </a:solidFill>
                <a:cs typeface="ＭＳ Ｐゴシック" pitchFamily="-1" charset="-128"/>
              </a:rPr>
              <a:t>1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 </a:t>
            </a:r>
            <a:r>
              <a:rPr lang="it-IT" sz="1800" b="1" dirty="0" err="1">
                <a:solidFill>
                  <a:srgbClr val="1E1D5A"/>
                </a:solidFill>
                <a:cs typeface="ＭＳ Ｐゴシック" pitchFamily="-1" charset="-128"/>
              </a:rPr>
              <a:t>to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 n-1 </a:t>
            </a:r>
            <a:r>
              <a:rPr lang="it-IT" sz="1800" b="1" dirty="0">
                <a:solidFill>
                  <a:srgbClr val="800000"/>
                </a:solidFill>
                <a:cs typeface="ＭＳ Ｐゴシック" pitchFamily="-1" charset="-128"/>
              </a:rPr>
              <a:t>pardo</a:t>
            </a:r>
          </a:p>
          <a:p>
            <a:pPr marL="0" indent="0" eaLnBrk="1" hangingPunct="1">
              <a:lnSpc>
                <a:spcPct val="80000"/>
              </a:lnSpc>
              <a:spcBef>
                <a:spcPct val="10000"/>
              </a:spcBef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</a:tabLst>
            </a:pPr>
            <a:r>
              <a:rPr lang="it-IT" sz="1800" i="1" dirty="0">
                <a:solidFill>
                  <a:srgbClr val="1E1D5A"/>
                </a:solidFill>
                <a:cs typeface="ＭＳ Ｐゴシック" pitchFamily="-1" charset="-128"/>
              </a:rPr>
              <a:t>P</a:t>
            </a:r>
            <a:r>
              <a:rPr lang="it-IT" sz="1800" i="1" baseline="-25000" dirty="0">
                <a:solidFill>
                  <a:srgbClr val="1E1D5A"/>
                </a:solidFill>
                <a:cs typeface="ＭＳ Ｐゴシック" pitchFamily="-1" charset="-128"/>
              </a:rPr>
              <a:t>i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:		</a:t>
            </a:r>
            <a:r>
              <a:rPr lang="it-IT" sz="1800" b="1" dirty="0">
                <a:solidFill>
                  <a:srgbClr val="1E1D5A"/>
                </a:solidFill>
                <a:cs typeface="ＭＳ Ｐゴシック" pitchFamily="-1" charset="-128"/>
              </a:rPr>
              <a:t>if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 M[ i ].loc 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  <a:sym typeface="Symbol" pitchFamily="-1" charset="2"/>
              </a:rPr>
              <a:t> 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M[ i-1 ].loc </a:t>
            </a:r>
            <a:r>
              <a:rPr lang="it-IT" sz="1800" b="1" dirty="0">
                <a:solidFill>
                  <a:srgbClr val="1E1D5A"/>
                </a:solidFill>
                <a:cs typeface="ＭＳ Ｐゴシック" pitchFamily="-1" charset="-128"/>
              </a:rPr>
              <a:t>then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 iniz[ i ] = true</a:t>
            </a:r>
          </a:p>
          <a:p>
            <a:pPr marL="0" indent="0" eaLnBrk="1" hangingPunct="1">
              <a:lnSpc>
                <a:spcPct val="80000"/>
              </a:lnSpc>
              <a:spcBef>
                <a:spcPct val="10000"/>
              </a:spcBef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</a:tabLst>
            </a:pP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		</a:t>
            </a:r>
            <a:r>
              <a:rPr lang="it-IT" sz="1800" b="1" dirty="0">
                <a:solidFill>
                  <a:srgbClr val="1E1D5A"/>
                </a:solidFill>
                <a:cs typeface="ＭＳ Ｐゴシック" pitchFamily="-1" charset="-128"/>
              </a:rPr>
              <a:t>else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 </a:t>
            </a:r>
            <a:r>
              <a:rPr lang="it-IT" sz="1800" dirty="0" err="1">
                <a:solidFill>
                  <a:srgbClr val="1E1D5A"/>
                </a:solidFill>
                <a:cs typeface="ＭＳ Ｐゴシック" pitchFamily="-1" charset="-128"/>
              </a:rPr>
              <a:t>iniz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[ i ] = false</a:t>
            </a:r>
            <a:endParaRPr lang="it-IT" sz="1800" dirty="0" smtClean="0">
              <a:solidFill>
                <a:srgbClr val="1E1D5A"/>
              </a:solidFill>
              <a:cs typeface="ＭＳ Ｐゴシック" pitchFamily="-1" charset="-128"/>
            </a:endParaRPr>
          </a:p>
          <a:p>
            <a:pPr marL="0" indent="0" eaLnBrk="1" hangingPunct="1">
              <a:lnSpc>
                <a:spcPct val="80000"/>
              </a:lnSpc>
              <a:spcBef>
                <a:spcPct val="10000"/>
              </a:spcBef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</a:tabLst>
            </a:pPr>
            <a:endParaRPr lang="it-IT" sz="1800" b="1" dirty="0" smtClean="0">
              <a:solidFill>
                <a:srgbClr val="1E1D5A"/>
              </a:solidFill>
              <a:cs typeface="ＭＳ Ｐゴシック" pitchFamily="-1" charset="-128"/>
            </a:endParaRPr>
          </a:p>
          <a:p>
            <a:pPr marL="0" indent="0" eaLnBrk="1" hangingPunct="1">
              <a:lnSpc>
                <a:spcPct val="80000"/>
              </a:lnSpc>
              <a:spcBef>
                <a:spcPct val="10000"/>
              </a:spcBef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</a:tabLst>
            </a:pPr>
            <a:r>
              <a:rPr lang="it-IT" sz="1800" b="1" dirty="0" smtClean="0">
                <a:solidFill>
                  <a:srgbClr val="1E1D5A"/>
                </a:solidFill>
                <a:cs typeface="ＭＳ Ｐゴシック" pitchFamily="-1" charset="-128"/>
              </a:rPr>
              <a:t>Passo </a:t>
            </a:r>
            <a:r>
              <a:rPr lang="it-IT" sz="1800" b="1" dirty="0" err="1">
                <a:solidFill>
                  <a:srgbClr val="1E1D5A"/>
                </a:solidFill>
                <a:cs typeface="ＭＳ Ｐゴシック" pitchFamily="-1" charset="-128"/>
              </a:rPr>
              <a:t>3</a:t>
            </a:r>
            <a:r>
              <a:rPr lang="it-IT" sz="1800" b="1" dirty="0" smtClean="0">
                <a:solidFill>
                  <a:srgbClr val="1E1D5A"/>
                </a:solidFill>
                <a:cs typeface="ＭＳ Ｐゴシック" pitchFamily="-1" charset="-128"/>
              </a:rPr>
              <a:t>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</a:tabLst>
            </a:pPr>
            <a:r>
              <a:rPr lang="it-IT" sz="1800" dirty="0" smtClean="0">
                <a:solidFill>
                  <a:srgbClr val="1E1D5A"/>
                </a:solidFill>
                <a:cs typeface="ＭＳ Ｐゴシック" pitchFamily="-1" charset="-128"/>
              </a:rPr>
              <a:t>	</a:t>
            </a:r>
            <a:r>
              <a:rPr lang="it-IT" sz="1800" b="1" dirty="0" err="1">
                <a:solidFill>
                  <a:srgbClr val="1E1D5A"/>
                </a:solidFill>
                <a:cs typeface="ＭＳ Ｐゴシック" pitchFamily="-1" charset="-128"/>
              </a:rPr>
              <a:t>for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 i = </a:t>
            </a:r>
            <a:r>
              <a:rPr lang="it-IT" sz="1800" dirty="0" err="1">
                <a:solidFill>
                  <a:srgbClr val="1E1D5A"/>
                </a:solidFill>
                <a:cs typeface="ＭＳ Ｐゴシック" pitchFamily="-1" charset="-128"/>
              </a:rPr>
              <a:t>0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 </a:t>
            </a:r>
            <a:r>
              <a:rPr lang="it-IT" sz="1800" b="1" dirty="0" err="1">
                <a:solidFill>
                  <a:srgbClr val="1E1D5A"/>
                </a:solidFill>
                <a:cs typeface="ＭＳ Ｐゴシック" pitchFamily="-1" charset="-128"/>
              </a:rPr>
              <a:t>to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 n-1 </a:t>
            </a:r>
            <a:r>
              <a:rPr lang="it-IT" sz="1800" b="1" dirty="0">
                <a:solidFill>
                  <a:srgbClr val="800000"/>
                </a:solidFill>
                <a:cs typeface="ＭＳ Ｐゴシック" pitchFamily="-1" charset="-128"/>
              </a:rPr>
              <a:t>pardo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</a:tabLst>
            </a:pPr>
            <a:r>
              <a:rPr lang="it-IT" sz="1800" i="1" dirty="0">
                <a:solidFill>
                  <a:srgbClr val="1E1D5A"/>
                </a:solidFill>
                <a:cs typeface="ＭＳ Ｐゴシック" pitchFamily="-1" charset="-128"/>
              </a:rPr>
              <a:t>P</a:t>
            </a:r>
            <a:r>
              <a:rPr lang="it-IT" sz="1800" i="1" baseline="-25000" dirty="0">
                <a:solidFill>
                  <a:srgbClr val="1E1D5A"/>
                </a:solidFill>
                <a:cs typeface="ＭＳ Ｐゴシック" pitchFamily="-1" charset="-128"/>
              </a:rPr>
              <a:t>i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:		</a:t>
            </a:r>
            <a:r>
              <a:rPr lang="it-IT" sz="1800" b="1" dirty="0" err="1">
                <a:solidFill>
                  <a:srgbClr val="1E1D5A"/>
                </a:solidFill>
                <a:cs typeface="ＭＳ Ｐゴシック" pitchFamily="-1" charset="-128"/>
              </a:rPr>
              <a:t>if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 </a:t>
            </a:r>
            <a:r>
              <a:rPr lang="it-IT" sz="1800" dirty="0" err="1">
                <a:solidFill>
                  <a:srgbClr val="1E1D5A"/>
                </a:solidFill>
                <a:cs typeface="ＭＳ Ｐゴシック" pitchFamily="-1" charset="-128"/>
              </a:rPr>
              <a:t>iniz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[ i ] </a:t>
            </a:r>
            <a:r>
              <a:rPr lang="it-IT" sz="1800" b="1" dirty="0" err="1">
                <a:solidFill>
                  <a:srgbClr val="1E1D5A"/>
                </a:solidFill>
                <a:cs typeface="ＭＳ Ｐゴシック" pitchFamily="-1" charset="-128"/>
              </a:rPr>
              <a:t>then</a:t>
            </a:r>
            <a:endParaRPr lang="it-IT" sz="1800" b="1" dirty="0">
              <a:solidFill>
                <a:srgbClr val="1E1D5A"/>
              </a:solidFill>
              <a:cs typeface="ＭＳ Ｐゴシック" pitchFamily="-1" charset="-128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</a:tabLst>
            </a:pP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			scrivi </a:t>
            </a:r>
            <a:r>
              <a:rPr lang="it-IT" sz="1800" dirty="0" err="1">
                <a:solidFill>
                  <a:srgbClr val="1E1D5A"/>
                </a:solidFill>
                <a:cs typeface="ＭＳ Ｐゴシック" pitchFamily="-1" charset="-128"/>
              </a:rPr>
              <a:t>D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[ </a:t>
            </a:r>
            <a:r>
              <a:rPr lang="it-IT" sz="1800" dirty="0" err="1">
                <a:solidFill>
                  <a:srgbClr val="1E1D5A"/>
                </a:solidFill>
                <a:cs typeface="ＭＳ Ｐゴシック" pitchFamily="-1" charset="-128"/>
              </a:rPr>
              <a:t>M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[ i ].</a:t>
            </a:r>
            <a:r>
              <a:rPr lang="it-IT" sz="1800" dirty="0" err="1">
                <a:solidFill>
                  <a:srgbClr val="1E1D5A"/>
                </a:solidFill>
                <a:cs typeface="ＭＳ Ｐゴシック" pitchFamily="-1" charset="-128"/>
              </a:rPr>
              <a:t>proc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 ] in </a:t>
            </a:r>
            <a:r>
              <a:rPr lang="it-IT" sz="1800" dirty="0" err="1">
                <a:solidFill>
                  <a:srgbClr val="1E1D5A"/>
                </a:solidFill>
                <a:cs typeface="ＭＳ Ｐゴシック" pitchFamily="-1" charset="-128"/>
              </a:rPr>
              <a:t>M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[ i ].</a:t>
            </a:r>
            <a:r>
              <a:rPr lang="it-IT" sz="1800" dirty="0" err="1">
                <a:solidFill>
                  <a:srgbClr val="1E1D5A"/>
                </a:solidFill>
                <a:cs typeface="ＭＳ Ｐゴシック" pitchFamily="-1" charset="-128"/>
              </a:rPr>
              <a:t>loc</a:t>
            </a:r>
            <a:endParaRPr lang="it-IT" sz="1800" dirty="0">
              <a:solidFill>
                <a:srgbClr val="1E1D5A"/>
              </a:solidFill>
              <a:cs typeface="ＭＳ Ｐゴシック" pitchFamily="-1" charset="-128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</a:tabLst>
            </a:pPr>
            <a:endParaRPr lang="it-IT" sz="1800" dirty="0">
              <a:cs typeface="ＭＳ Ｐゴシック" pitchFamily="-1" charset="-128"/>
            </a:endParaRP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it-IT" sz="4000">
                <a:solidFill>
                  <a:srgbClr val="1E1D5A"/>
                </a:solidFill>
                <a:cs typeface="ＭＳ Ｐゴシック" pitchFamily="-1" charset="-128"/>
              </a:rPr>
              <a:t>Esempio di scrittura concorrente</a:t>
            </a:r>
            <a:endParaRPr lang="it-IT">
              <a:cs typeface="ＭＳ Ｐゴシック" pitchFamily="-1" charset="-128"/>
            </a:endParaRPr>
          </a:p>
        </p:txBody>
      </p:sp>
      <p:sp>
        <p:nvSpPr>
          <p:cNvPr id="38918" name="Text Box 4"/>
          <p:cNvSpPr txBox="1">
            <a:spLocks noChangeArrowheads="1"/>
          </p:cNvSpPr>
          <p:nvPr/>
        </p:nvSpPr>
        <p:spPr bwMode="auto">
          <a:xfrm>
            <a:off x="5867400" y="1628775"/>
            <a:ext cx="7921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US" u="none"/>
          </a:p>
        </p:txBody>
      </p:sp>
      <p:sp>
        <p:nvSpPr>
          <p:cNvPr id="38919" name="Text Box 5"/>
          <p:cNvSpPr txBox="1">
            <a:spLocks noChangeArrowheads="1"/>
          </p:cNvSpPr>
          <p:nvPr/>
        </p:nvSpPr>
        <p:spPr bwMode="auto">
          <a:xfrm>
            <a:off x="5868988" y="1989138"/>
            <a:ext cx="7921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US" u="none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011863" y="1341438"/>
            <a:ext cx="2808287" cy="2952750"/>
            <a:chOff x="3787" y="845"/>
            <a:chExt cx="1769" cy="1860"/>
          </a:xfrm>
        </p:grpSpPr>
        <p:sp>
          <p:nvSpPr>
            <p:cNvPr id="38957" name="Rectangle 7"/>
            <p:cNvSpPr>
              <a:spLocks noChangeArrowheads="1"/>
            </p:cNvSpPr>
            <p:nvPr/>
          </p:nvSpPr>
          <p:spPr bwMode="auto">
            <a:xfrm>
              <a:off x="4195" y="845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0</a:t>
              </a:r>
            </a:p>
          </p:txBody>
        </p:sp>
        <p:sp>
          <p:nvSpPr>
            <p:cNvPr id="38958" name="Rectangle 8"/>
            <p:cNvSpPr>
              <a:spLocks noChangeArrowheads="1"/>
            </p:cNvSpPr>
            <p:nvPr/>
          </p:nvSpPr>
          <p:spPr bwMode="auto">
            <a:xfrm>
              <a:off x="4422" y="845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1</a:t>
              </a:r>
            </a:p>
          </p:txBody>
        </p:sp>
        <p:sp>
          <p:nvSpPr>
            <p:cNvPr id="38959" name="Rectangle 9"/>
            <p:cNvSpPr>
              <a:spLocks noChangeArrowheads="1"/>
            </p:cNvSpPr>
            <p:nvPr/>
          </p:nvSpPr>
          <p:spPr bwMode="auto">
            <a:xfrm>
              <a:off x="4648" y="845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2</a:t>
              </a:r>
            </a:p>
          </p:txBody>
        </p:sp>
        <p:sp>
          <p:nvSpPr>
            <p:cNvPr id="38960" name="Rectangle 10"/>
            <p:cNvSpPr>
              <a:spLocks noChangeArrowheads="1"/>
            </p:cNvSpPr>
            <p:nvPr/>
          </p:nvSpPr>
          <p:spPr bwMode="auto">
            <a:xfrm>
              <a:off x="4875" y="845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3</a:t>
              </a:r>
            </a:p>
          </p:txBody>
        </p:sp>
        <p:sp>
          <p:nvSpPr>
            <p:cNvPr id="38961" name="Rectangle 11"/>
            <p:cNvSpPr>
              <a:spLocks noChangeArrowheads="1"/>
            </p:cNvSpPr>
            <p:nvPr/>
          </p:nvSpPr>
          <p:spPr bwMode="auto">
            <a:xfrm>
              <a:off x="5102" y="845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4</a:t>
              </a:r>
            </a:p>
          </p:txBody>
        </p:sp>
        <p:sp>
          <p:nvSpPr>
            <p:cNvPr id="38962" name="Rectangle 12"/>
            <p:cNvSpPr>
              <a:spLocks noChangeArrowheads="1"/>
            </p:cNvSpPr>
            <p:nvPr/>
          </p:nvSpPr>
          <p:spPr bwMode="auto">
            <a:xfrm>
              <a:off x="5328" y="845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5</a:t>
              </a:r>
            </a:p>
          </p:txBody>
        </p:sp>
        <p:sp>
          <p:nvSpPr>
            <p:cNvPr id="38963" name="Text Box 13"/>
            <p:cNvSpPr txBox="1">
              <a:spLocks noChangeArrowheads="1"/>
            </p:cNvSpPr>
            <p:nvPr/>
          </p:nvSpPr>
          <p:spPr bwMode="auto">
            <a:xfrm>
              <a:off x="3787" y="845"/>
              <a:ext cx="37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it-IT" sz="1600" u="none"/>
                <a:t>Proc</a:t>
              </a:r>
            </a:p>
          </p:txBody>
        </p:sp>
        <p:sp>
          <p:nvSpPr>
            <p:cNvPr id="38964" name="Rectangle 14"/>
            <p:cNvSpPr>
              <a:spLocks noChangeArrowheads="1"/>
            </p:cNvSpPr>
            <p:nvPr/>
          </p:nvSpPr>
          <p:spPr bwMode="auto">
            <a:xfrm>
              <a:off x="4196" y="1072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8</a:t>
              </a:r>
            </a:p>
          </p:txBody>
        </p:sp>
        <p:sp>
          <p:nvSpPr>
            <p:cNvPr id="38965" name="Rectangle 15"/>
            <p:cNvSpPr>
              <a:spLocks noChangeArrowheads="1"/>
            </p:cNvSpPr>
            <p:nvPr/>
          </p:nvSpPr>
          <p:spPr bwMode="auto">
            <a:xfrm>
              <a:off x="4423" y="1072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3</a:t>
              </a:r>
            </a:p>
          </p:txBody>
        </p:sp>
        <p:sp>
          <p:nvSpPr>
            <p:cNvPr id="38966" name="Rectangle 16"/>
            <p:cNvSpPr>
              <a:spLocks noChangeArrowheads="1"/>
            </p:cNvSpPr>
            <p:nvPr/>
          </p:nvSpPr>
          <p:spPr bwMode="auto">
            <a:xfrm>
              <a:off x="4649" y="1072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3</a:t>
              </a:r>
            </a:p>
          </p:txBody>
        </p:sp>
        <p:sp>
          <p:nvSpPr>
            <p:cNvPr id="38967" name="Rectangle 17"/>
            <p:cNvSpPr>
              <a:spLocks noChangeArrowheads="1"/>
            </p:cNvSpPr>
            <p:nvPr/>
          </p:nvSpPr>
          <p:spPr bwMode="auto">
            <a:xfrm>
              <a:off x="4876" y="1072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9</a:t>
              </a:r>
            </a:p>
          </p:txBody>
        </p:sp>
        <p:sp>
          <p:nvSpPr>
            <p:cNvPr id="38968" name="Rectangle 18"/>
            <p:cNvSpPr>
              <a:spLocks noChangeArrowheads="1"/>
            </p:cNvSpPr>
            <p:nvPr/>
          </p:nvSpPr>
          <p:spPr bwMode="auto">
            <a:xfrm>
              <a:off x="5103" y="1072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8</a:t>
              </a:r>
            </a:p>
          </p:txBody>
        </p:sp>
        <p:sp>
          <p:nvSpPr>
            <p:cNvPr id="38969" name="Rectangle 19"/>
            <p:cNvSpPr>
              <a:spLocks noChangeArrowheads="1"/>
            </p:cNvSpPr>
            <p:nvPr/>
          </p:nvSpPr>
          <p:spPr bwMode="auto">
            <a:xfrm>
              <a:off x="5329" y="1072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3</a:t>
              </a:r>
            </a:p>
          </p:txBody>
        </p:sp>
        <p:sp>
          <p:nvSpPr>
            <p:cNvPr id="38970" name="Text Box 20"/>
            <p:cNvSpPr txBox="1">
              <a:spLocks noChangeArrowheads="1"/>
            </p:cNvSpPr>
            <p:nvPr/>
          </p:nvSpPr>
          <p:spPr bwMode="auto">
            <a:xfrm>
              <a:off x="3845" y="1072"/>
              <a:ext cx="32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it-IT" sz="1600" u="none"/>
                <a:t>Loc</a:t>
              </a:r>
            </a:p>
          </p:txBody>
        </p:sp>
        <p:sp>
          <p:nvSpPr>
            <p:cNvPr id="38971" name="Rectangle 21"/>
            <p:cNvSpPr>
              <a:spLocks noChangeArrowheads="1"/>
            </p:cNvSpPr>
            <p:nvPr/>
          </p:nvSpPr>
          <p:spPr bwMode="auto">
            <a:xfrm>
              <a:off x="4195" y="1390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i="1" u="none" dirty="0" err="1" smtClean="0">
                  <a:latin typeface="Times New Roman" pitchFamily="-1" charset="0"/>
                </a:rPr>
                <a:t>x</a:t>
              </a:r>
              <a:endParaRPr lang="it-IT" sz="1600" i="1" u="none" dirty="0">
                <a:latin typeface="Times New Roman" pitchFamily="-1" charset="0"/>
              </a:endParaRPr>
            </a:p>
          </p:txBody>
        </p:sp>
        <p:sp>
          <p:nvSpPr>
            <p:cNvPr id="38972" name="Rectangle 22"/>
            <p:cNvSpPr>
              <a:spLocks noChangeArrowheads="1"/>
            </p:cNvSpPr>
            <p:nvPr/>
          </p:nvSpPr>
          <p:spPr bwMode="auto">
            <a:xfrm>
              <a:off x="4422" y="1390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i="1" u="none" dirty="0" err="1" smtClean="0">
                  <a:latin typeface="Times New Roman" pitchFamily="-1" charset="0"/>
                </a:rPr>
                <a:t>x</a:t>
              </a:r>
              <a:endParaRPr lang="it-IT" sz="1600" i="1" u="none" dirty="0">
                <a:latin typeface="Times New Roman" pitchFamily="-1" charset="0"/>
              </a:endParaRPr>
            </a:p>
          </p:txBody>
        </p:sp>
        <p:sp>
          <p:nvSpPr>
            <p:cNvPr id="38973" name="Rectangle 23"/>
            <p:cNvSpPr>
              <a:spLocks noChangeArrowheads="1"/>
            </p:cNvSpPr>
            <p:nvPr/>
          </p:nvSpPr>
          <p:spPr bwMode="auto">
            <a:xfrm>
              <a:off x="4648" y="1390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i="1" u="none" dirty="0" err="1" smtClean="0">
                  <a:latin typeface="Times New Roman" pitchFamily="-1" charset="0"/>
                </a:rPr>
                <a:t>z</a:t>
              </a:r>
              <a:endParaRPr lang="it-IT" sz="1600" i="1" u="none" dirty="0">
                <a:latin typeface="Times New Roman" pitchFamily="-1" charset="0"/>
              </a:endParaRPr>
            </a:p>
          </p:txBody>
        </p:sp>
        <p:sp>
          <p:nvSpPr>
            <p:cNvPr id="38974" name="Rectangle 24"/>
            <p:cNvSpPr>
              <a:spLocks noChangeArrowheads="1"/>
            </p:cNvSpPr>
            <p:nvPr/>
          </p:nvSpPr>
          <p:spPr bwMode="auto">
            <a:xfrm>
              <a:off x="4875" y="1390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i="1" u="none" dirty="0" smtClean="0">
                  <a:latin typeface="Times New Roman" pitchFamily="-1" charset="0"/>
                </a:rPr>
                <a:t>a</a:t>
              </a:r>
              <a:endParaRPr lang="it-IT" sz="1600" i="1" u="none" dirty="0">
                <a:latin typeface="Times New Roman" pitchFamily="-1" charset="0"/>
              </a:endParaRPr>
            </a:p>
          </p:txBody>
        </p:sp>
        <p:sp>
          <p:nvSpPr>
            <p:cNvPr id="38975" name="Rectangle 25"/>
            <p:cNvSpPr>
              <a:spLocks noChangeArrowheads="1"/>
            </p:cNvSpPr>
            <p:nvPr/>
          </p:nvSpPr>
          <p:spPr bwMode="auto">
            <a:xfrm>
              <a:off x="5102" y="1390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i="1" u="none" dirty="0" err="1">
                  <a:latin typeface="Times New Roman" pitchFamily="-1" charset="0"/>
                </a:rPr>
                <a:t>b</a:t>
              </a:r>
              <a:endParaRPr lang="it-IT" sz="1600" i="1" u="none" dirty="0">
                <a:latin typeface="Times New Roman" pitchFamily="-1" charset="0"/>
              </a:endParaRPr>
            </a:p>
          </p:txBody>
        </p:sp>
        <p:sp>
          <p:nvSpPr>
            <p:cNvPr id="38976" name="Rectangle 26"/>
            <p:cNvSpPr>
              <a:spLocks noChangeArrowheads="1"/>
            </p:cNvSpPr>
            <p:nvPr/>
          </p:nvSpPr>
          <p:spPr bwMode="auto">
            <a:xfrm>
              <a:off x="5328" y="1390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i="1" u="none">
                  <a:latin typeface="Times New Roman" pitchFamily="-1" charset="0"/>
                </a:rPr>
                <a:t>c</a:t>
              </a:r>
            </a:p>
          </p:txBody>
        </p:sp>
        <p:sp>
          <p:nvSpPr>
            <p:cNvPr id="38977" name="Text Box 27"/>
            <p:cNvSpPr txBox="1">
              <a:spLocks noChangeArrowheads="1"/>
            </p:cNvSpPr>
            <p:nvPr/>
          </p:nvSpPr>
          <p:spPr bwMode="auto">
            <a:xfrm>
              <a:off x="3958" y="1390"/>
              <a:ext cx="2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it-IT" sz="1600" u="none"/>
                <a:t>D</a:t>
              </a:r>
            </a:p>
          </p:txBody>
        </p:sp>
        <p:sp>
          <p:nvSpPr>
            <p:cNvPr id="38978" name="Rectangle 28"/>
            <p:cNvSpPr>
              <a:spLocks noChangeArrowheads="1"/>
            </p:cNvSpPr>
            <p:nvPr/>
          </p:nvSpPr>
          <p:spPr bwMode="auto">
            <a:xfrm>
              <a:off x="4195" y="1797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1</a:t>
              </a:r>
            </a:p>
          </p:txBody>
        </p:sp>
        <p:sp>
          <p:nvSpPr>
            <p:cNvPr id="38979" name="Rectangle 29"/>
            <p:cNvSpPr>
              <a:spLocks noChangeArrowheads="1"/>
            </p:cNvSpPr>
            <p:nvPr/>
          </p:nvSpPr>
          <p:spPr bwMode="auto">
            <a:xfrm>
              <a:off x="4422" y="1797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2</a:t>
              </a:r>
            </a:p>
          </p:txBody>
        </p:sp>
        <p:sp>
          <p:nvSpPr>
            <p:cNvPr id="38980" name="Rectangle 30"/>
            <p:cNvSpPr>
              <a:spLocks noChangeArrowheads="1"/>
            </p:cNvSpPr>
            <p:nvPr/>
          </p:nvSpPr>
          <p:spPr bwMode="auto">
            <a:xfrm>
              <a:off x="4648" y="1797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5</a:t>
              </a:r>
            </a:p>
          </p:txBody>
        </p:sp>
        <p:sp>
          <p:nvSpPr>
            <p:cNvPr id="38981" name="Rectangle 31"/>
            <p:cNvSpPr>
              <a:spLocks noChangeArrowheads="1"/>
            </p:cNvSpPr>
            <p:nvPr/>
          </p:nvSpPr>
          <p:spPr bwMode="auto">
            <a:xfrm>
              <a:off x="4875" y="1797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0</a:t>
              </a:r>
            </a:p>
          </p:txBody>
        </p:sp>
        <p:sp>
          <p:nvSpPr>
            <p:cNvPr id="38982" name="Rectangle 32"/>
            <p:cNvSpPr>
              <a:spLocks noChangeArrowheads="1"/>
            </p:cNvSpPr>
            <p:nvPr/>
          </p:nvSpPr>
          <p:spPr bwMode="auto">
            <a:xfrm>
              <a:off x="5102" y="1797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4</a:t>
              </a:r>
            </a:p>
          </p:txBody>
        </p:sp>
        <p:sp>
          <p:nvSpPr>
            <p:cNvPr id="38983" name="Rectangle 33"/>
            <p:cNvSpPr>
              <a:spLocks noChangeArrowheads="1"/>
            </p:cNvSpPr>
            <p:nvPr/>
          </p:nvSpPr>
          <p:spPr bwMode="auto">
            <a:xfrm>
              <a:off x="5328" y="1797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3</a:t>
              </a:r>
            </a:p>
          </p:txBody>
        </p:sp>
        <p:sp>
          <p:nvSpPr>
            <p:cNvPr id="38984" name="Text Box 34"/>
            <p:cNvSpPr txBox="1">
              <a:spLocks noChangeArrowheads="1"/>
            </p:cNvSpPr>
            <p:nvPr/>
          </p:nvSpPr>
          <p:spPr bwMode="auto">
            <a:xfrm>
              <a:off x="3787" y="1797"/>
              <a:ext cx="37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it-IT" sz="1600" u="none"/>
                <a:t>Proc</a:t>
              </a:r>
            </a:p>
          </p:txBody>
        </p:sp>
        <p:sp>
          <p:nvSpPr>
            <p:cNvPr id="38985" name="Rectangle 35"/>
            <p:cNvSpPr>
              <a:spLocks noChangeArrowheads="1"/>
            </p:cNvSpPr>
            <p:nvPr/>
          </p:nvSpPr>
          <p:spPr bwMode="auto">
            <a:xfrm>
              <a:off x="4196" y="2024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3</a:t>
              </a:r>
            </a:p>
          </p:txBody>
        </p:sp>
        <p:sp>
          <p:nvSpPr>
            <p:cNvPr id="38986" name="Rectangle 36"/>
            <p:cNvSpPr>
              <a:spLocks noChangeArrowheads="1"/>
            </p:cNvSpPr>
            <p:nvPr/>
          </p:nvSpPr>
          <p:spPr bwMode="auto">
            <a:xfrm>
              <a:off x="4423" y="2024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3</a:t>
              </a:r>
            </a:p>
          </p:txBody>
        </p:sp>
        <p:sp>
          <p:nvSpPr>
            <p:cNvPr id="38987" name="Rectangle 37"/>
            <p:cNvSpPr>
              <a:spLocks noChangeArrowheads="1"/>
            </p:cNvSpPr>
            <p:nvPr/>
          </p:nvSpPr>
          <p:spPr bwMode="auto">
            <a:xfrm>
              <a:off x="4649" y="2024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3</a:t>
              </a:r>
            </a:p>
          </p:txBody>
        </p:sp>
        <p:sp>
          <p:nvSpPr>
            <p:cNvPr id="38988" name="Rectangle 38"/>
            <p:cNvSpPr>
              <a:spLocks noChangeArrowheads="1"/>
            </p:cNvSpPr>
            <p:nvPr/>
          </p:nvSpPr>
          <p:spPr bwMode="auto">
            <a:xfrm>
              <a:off x="4876" y="2024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8</a:t>
              </a:r>
            </a:p>
          </p:txBody>
        </p:sp>
        <p:sp>
          <p:nvSpPr>
            <p:cNvPr id="38989" name="Rectangle 39"/>
            <p:cNvSpPr>
              <a:spLocks noChangeArrowheads="1"/>
            </p:cNvSpPr>
            <p:nvPr/>
          </p:nvSpPr>
          <p:spPr bwMode="auto">
            <a:xfrm>
              <a:off x="5103" y="2024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8</a:t>
              </a:r>
            </a:p>
          </p:txBody>
        </p:sp>
        <p:sp>
          <p:nvSpPr>
            <p:cNvPr id="38990" name="Rectangle 40"/>
            <p:cNvSpPr>
              <a:spLocks noChangeArrowheads="1"/>
            </p:cNvSpPr>
            <p:nvPr/>
          </p:nvSpPr>
          <p:spPr bwMode="auto">
            <a:xfrm>
              <a:off x="5329" y="2024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9</a:t>
              </a:r>
            </a:p>
          </p:txBody>
        </p:sp>
        <p:sp>
          <p:nvSpPr>
            <p:cNvPr id="38991" name="Text Box 41"/>
            <p:cNvSpPr txBox="1">
              <a:spLocks noChangeArrowheads="1"/>
            </p:cNvSpPr>
            <p:nvPr/>
          </p:nvSpPr>
          <p:spPr bwMode="auto">
            <a:xfrm>
              <a:off x="3845" y="2024"/>
              <a:ext cx="32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it-IT" sz="1600" u="none"/>
                <a:t>Loc</a:t>
              </a:r>
            </a:p>
          </p:txBody>
        </p:sp>
        <p:sp>
          <p:nvSpPr>
            <p:cNvPr id="38992" name="Rectangle 42"/>
            <p:cNvSpPr>
              <a:spLocks noChangeArrowheads="1"/>
            </p:cNvSpPr>
            <p:nvPr/>
          </p:nvSpPr>
          <p:spPr bwMode="auto">
            <a:xfrm>
              <a:off x="4195" y="2478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T</a:t>
              </a:r>
            </a:p>
          </p:txBody>
        </p:sp>
        <p:sp>
          <p:nvSpPr>
            <p:cNvPr id="38993" name="Rectangle 43"/>
            <p:cNvSpPr>
              <a:spLocks noChangeArrowheads="1"/>
            </p:cNvSpPr>
            <p:nvPr/>
          </p:nvSpPr>
          <p:spPr bwMode="auto">
            <a:xfrm>
              <a:off x="4422" y="2478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F</a:t>
              </a:r>
            </a:p>
          </p:txBody>
        </p:sp>
        <p:sp>
          <p:nvSpPr>
            <p:cNvPr id="38994" name="Rectangle 44"/>
            <p:cNvSpPr>
              <a:spLocks noChangeArrowheads="1"/>
            </p:cNvSpPr>
            <p:nvPr/>
          </p:nvSpPr>
          <p:spPr bwMode="auto">
            <a:xfrm>
              <a:off x="4648" y="2478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F</a:t>
              </a:r>
            </a:p>
          </p:txBody>
        </p:sp>
        <p:sp>
          <p:nvSpPr>
            <p:cNvPr id="38995" name="Rectangle 45"/>
            <p:cNvSpPr>
              <a:spLocks noChangeArrowheads="1"/>
            </p:cNvSpPr>
            <p:nvPr/>
          </p:nvSpPr>
          <p:spPr bwMode="auto">
            <a:xfrm>
              <a:off x="4875" y="2478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T</a:t>
              </a:r>
            </a:p>
          </p:txBody>
        </p:sp>
        <p:sp>
          <p:nvSpPr>
            <p:cNvPr id="38996" name="Rectangle 46"/>
            <p:cNvSpPr>
              <a:spLocks noChangeArrowheads="1"/>
            </p:cNvSpPr>
            <p:nvPr/>
          </p:nvSpPr>
          <p:spPr bwMode="auto">
            <a:xfrm>
              <a:off x="5102" y="2478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F</a:t>
              </a:r>
            </a:p>
          </p:txBody>
        </p:sp>
        <p:sp>
          <p:nvSpPr>
            <p:cNvPr id="38997" name="Rectangle 47"/>
            <p:cNvSpPr>
              <a:spLocks noChangeArrowheads="1"/>
            </p:cNvSpPr>
            <p:nvPr/>
          </p:nvSpPr>
          <p:spPr bwMode="auto">
            <a:xfrm>
              <a:off x="5328" y="2478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T</a:t>
              </a:r>
            </a:p>
          </p:txBody>
        </p:sp>
        <p:sp>
          <p:nvSpPr>
            <p:cNvPr id="38998" name="Text Box 48"/>
            <p:cNvSpPr txBox="1">
              <a:spLocks noChangeArrowheads="1"/>
            </p:cNvSpPr>
            <p:nvPr/>
          </p:nvSpPr>
          <p:spPr bwMode="auto">
            <a:xfrm>
              <a:off x="3858" y="2478"/>
              <a:ext cx="3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it-IT" sz="1600" u="none"/>
                <a:t>iniz</a:t>
              </a:r>
            </a:p>
          </p:txBody>
        </p:sp>
      </p:grpSp>
      <p:grpSp>
        <p:nvGrpSpPr>
          <p:cNvPr id="3" name="Group 49"/>
          <p:cNvGrpSpPr>
            <a:grpSpLocks/>
          </p:cNvGrpSpPr>
          <p:nvPr/>
        </p:nvGrpSpPr>
        <p:grpSpPr bwMode="auto">
          <a:xfrm>
            <a:off x="1903413" y="4941888"/>
            <a:ext cx="4613275" cy="1489075"/>
            <a:chOff x="1199" y="3113"/>
            <a:chExt cx="2906" cy="938"/>
          </a:xfrm>
        </p:grpSpPr>
        <p:sp>
          <p:nvSpPr>
            <p:cNvPr id="38923" name="Rectangle 50"/>
            <p:cNvSpPr>
              <a:spLocks noChangeArrowheads="1"/>
            </p:cNvSpPr>
            <p:nvPr/>
          </p:nvSpPr>
          <p:spPr bwMode="auto">
            <a:xfrm>
              <a:off x="1838" y="3657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 i="1" u="none">
                <a:latin typeface="Times New Roman" pitchFamily="-1" charset="0"/>
              </a:endParaRPr>
            </a:p>
          </p:txBody>
        </p:sp>
        <p:sp>
          <p:nvSpPr>
            <p:cNvPr id="38924" name="Rectangle 51"/>
            <p:cNvSpPr>
              <a:spLocks noChangeArrowheads="1"/>
            </p:cNvSpPr>
            <p:nvPr/>
          </p:nvSpPr>
          <p:spPr bwMode="auto">
            <a:xfrm>
              <a:off x="2065" y="3657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 i="1" u="none">
                <a:latin typeface="Times New Roman" pitchFamily="-1" charset="0"/>
              </a:endParaRPr>
            </a:p>
          </p:txBody>
        </p:sp>
        <p:sp>
          <p:nvSpPr>
            <p:cNvPr id="38925" name="Rectangle 52"/>
            <p:cNvSpPr>
              <a:spLocks noChangeArrowheads="1"/>
            </p:cNvSpPr>
            <p:nvPr/>
          </p:nvSpPr>
          <p:spPr bwMode="auto">
            <a:xfrm>
              <a:off x="2291" y="3657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 i="1" u="none">
                <a:latin typeface="Times New Roman" pitchFamily="-1" charset="0"/>
              </a:endParaRPr>
            </a:p>
          </p:txBody>
        </p:sp>
        <p:sp>
          <p:nvSpPr>
            <p:cNvPr id="38926" name="Rectangle 53"/>
            <p:cNvSpPr>
              <a:spLocks noChangeArrowheads="1"/>
            </p:cNvSpPr>
            <p:nvPr/>
          </p:nvSpPr>
          <p:spPr bwMode="auto">
            <a:xfrm>
              <a:off x="2518" y="3657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i="1" u="none">
                  <a:latin typeface="Times New Roman" pitchFamily="-1" charset="0"/>
                </a:rPr>
                <a:t>y</a:t>
              </a:r>
            </a:p>
          </p:txBody>
        </p:sp>
        <p:sp>
          <p:nvSpPr>
            <p:cNvPr id="38927" name="Rectangle 54"/>
            <p:cNvSpPr>
              <a:spLocks noChangeArrowheads="1"/>
            </p:cNvSpPr>
            <p:nvPr/>
          </p:nvSpPr>
          <p:spPr bwMode="auto">
            <a:xfrm>
              <a:off x="2745" y="3657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 i="1" u="none">
                <a:latin typeface="Times New Roman" pitchFamily="-1" charset="0"/>
              </a:endParaRPr>
            </a:p>
          </p:txBody>
        </p:sp>
        <p:sp>
          <p:nvSpPr>
            <p:cNvPr id="38928" name="Rectangle 55"/>
            <p:cNvSpPr>
              <a:spLocks noChangeArrowheads="1"/>
            </p:cNvSpPr>
            <p:nvPr/>
          </p:nvSpPr>
          <p:spPr bwMode="auto">
            <a:xfrm>
              <a:off x="2971" y="3657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 i="1" u="none">
                <a:latin typeface="Times New Roman" pitchFamily="-1" charset="0"/>
              </a:endParaRPr>
            </a:p>
          </p:txBody>
        </p:sp>
        <p:sp>
          <p:nvSpPr>
            <p:cNvPr id="38929" name="Text Box 56"/>
            <p:cNvSpPr txBox="1">
              <a:spLocks noChangeArrowheads="1"/>
            </p:cNvSpPr>
            <p:nvPr/>
          </p:nvSpPr>
          <p:spPr bwMode="auto">
            <a:xfrm>
              <a:off x="1199" y="3657"/>
              <a:ext cx="61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it-IT" sz="1600" u="none"/>
                <a:t>Memoria</a:t>
              </a:r>
            </a:p>
          </p:txBody>
        </p:sp>
        <p:sp>
          <p:nvSpPr>
            <p:cNvPr id="38930" name="Rectangle 57"/>
            <p:cNvSpPr>
              <a:spLocks noChangeArrowheads="1"/>
            </p:cNvSpPr>
            <p:nvPr/>
          </p:nvSpPr>
          <p:spPr bwMode="auto">
            <a:xfrm>
              <a:off x="3198" y="3657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 i="1" u="none">
                <a:latin typeface="Times New Roman" pitchFamily="-1" charset="0"/>
              </a:endParaRPr>
            </a:p>
          </p:txBody>
        </p:sp>
        <p:sp>
          <p:nvSpPr>
            <p:cNvPr id="38931" name="Rectangle 58"/>
            <p:cNvSpPr>
              <a:spLocks noChangeArrowheads="1"/>
            </p:cNvSpPr>
            <p:nvPr/>
          </p:nvSpPr>
          <p:spPr bwMode="auto">
            <a:xfrm>
              <a:off x="3425" y="3657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 i="1" u="none">
                <a:latin typeface="Times New Roman" pitchFamily="-1" charset="0"/>
              </a:endParaRPr>
            </a:p>
          </p:txBody>
        </p:sp>
        <p:sp>
          <p:nvSpPr>
            <p:cNvPr id="38932" name="Rectangle 59"/>
            <p:cNvSpPr>
              <a:spLocks noChangeArrowheads="1"/>
            </p:cNvSpPr>
            <p:nvPr/>
          </p:nvSpPr>
          <p:spPr bwMode="auto">
            <a:xfrm>
              <a:off x="3652" y="3657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i="1" u="none">
                  <a:latin typeface="Times New Roman" pitchFamily="-1" charset="0"/>
                </a:rPr>
                <a:t>x</a:t>
              </a:r>
            </a:p>
          </p:txBody>
        </p:sp>
        <p:sp>
          <p:nvSpPr>
            <p:cNvPr id="38933" name="Rectangle 60"/>
            <p:cNvSpPr>
              <a:spLocks noChangeArrowheads="1"/>
            </p:cNvSpPr>
            <p:nvPr/>
          </p:nvSpPr>
          <p:spPr bwMode="auto">
            <a:xfrm>
              <a:off x="3878" y="3657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i="1" u="none">
                  <a:latin typeface="Times New Roman" pitchFamily="-1" charset="0"/>
                </a:rPr>
                <a:t>a</a:t>
              </a:r>
            </a:p>
          </p:txBody>
        </p:sp>
        <p:sp>
          <p:nvSpPr>
            <p:cNvPr id="38934" name="Rectangle 61"/>
            <p:cNvSpPr>
              <a:spLocks noChangeArrowheads="1"/>
            </p:cNvSpPr>
            <p:nvPr/>
          </p:nvSpPr>
          <p:spPr bwMode="auto">
            <a:xfrm>
              <a:off x="1785" y="3824"/>
              <a:ext cx="227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u="none"/>
                <a:t>0</a:t>
              </a:r>
            </a:p>
          </p:txBody>
        </p:sp>
        <p:sp>
          <p:nvSpPr>
            <p:cNvPr id="38935" name="Rectangle 62"/>
            <p:cNvSpPr>
              <a:spLocks noChangeArrowheads="1"/>
            </p:cNvSpPr>
            <p:nvPr/>
          </p:nvSpPr>
          <p:spPr bwMode="auto">
            <a:xfrm>
              <a:off x="2012" y="3824"/>
              <a:ext cx="227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u="none"/>
                <a:t>1</a:t>
              </a:r>
            </a:p>
          </p:txBody>
        </p:sp>
        <p:sp>
          <p:nvSpPr>
            <p:cNvPr id="38936" name="Rectangle 63"/>
            <p:cNvSpPr>
              <a:spLocks noChangeArrowheads="1"/>
            </p:cNvSpPr>
            <p:nvPr/>
          </p:nvSpPr>
          <p:spPr bwMode="auto">
            <a:xfrm>
              <a:off x="2238" y="3824"/>
              <a:ext cx="227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u="none"/>
                <a:t>2</a:t>
              </a:r>
            </a:p>
          </p:txBody>
        </p:sp>
        <p:sp>
          <p:nvSpPr>
            <p:cNvPr id="38937" name="Rectangle 64"/>
            <p:cNvSpPr>
              <a:spLocks noChangeArrowheads="1"/>
            </p:cNvSpPr>
            <p:nvPr/>
          </p:nvSpPr>
          <p:spPr bwMode="auto">
            <a:xfrm>
              <a:off x="2465" y="3824"/>
              <a:ext cx="227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u="none"/>
                <a:t>3</a:t>
              </a:r>
            </a:p>
          </p:txBody>
        </p:sp>
        <p:sp>
          <p:nvSpPr>
            <p:cNvPr id="38938" name="Rectangle 65"/>
            <p:cNvSpPr>
              <a:spLocks noChangeArrowheads="1"/>
            </p:cNvSpPr>
            <p:nvPr/>
          </p:nvSpPr>
          <p:spPr bwMode="auto">
            <a:xfrm>
              <a:off x="2692" y="3824"/>
              <a:ext cx="227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u="none"/>
                <a:t>4</a:t>
              </a:r>
            </a:p>
          </p:txBody>
        </p:sp>
        <p:sp>
          <p:nvSpPr>
            <p:cNvPr id="38939" name="Rectangle 66"/>
            <p:cNvSpPr>
              <a:spLocks noChangeArrowheads="1"/>
            </p:cNvSpPr>
            <p:nvPr/>
          </p:nvSpPr>
          <p:spPr bwMode="auto">
            <a:xfrm>
              <a:off x="2918" y="3824"/>
              <a:ext cx="227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u="none"/>
                <a:t>5</a:t>
              </a:r>
            </a:p>
          </p:txBody>
        </p:sp>
        <p:sp>
          <p:nvSpPr>
            <p:cNvPr id="38940" name="Rectangle 67"/>
            <p:cNvSpPr>
              <a:spLocks noChangeArrowheads="1"/>
            </p:cNvSpPr>
            <p:nvPr/>
          </p:nvSpPr>
          <p:spPr bwMode="auto">
            <a:xfrm>
              <a:off x="3145" y="3824"/>
              <a:ext cx="227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u="none"/>
                <a:t>6</a:t>
              </a:r>
            </a:p>
          </p:txBody>
        </p:sp>
        <p:sp>
          <p:nvSpPr>
            <p:cNvPr id="38941" name="Rectangle 68"/>
            <p:cNvSpPr>
              <a:spLocks noChangeArrowheads="1"/>
            </p:cNvSpPr>
            <p:nvPr/>
          </p:nvSpPr>
          <p:spPr bwMode="auto">
            <a:xfrm>
              <a:off x="3372" y="3824"/>
              <a:ext cx="227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u="none"/>
                <a:t>7</a:t>
              </a:r>
            </a:p>
          </p:txBody>
        </p:sp>
        <p:sp>
          <p:nvSpPr>
            <p:cNvPr id="38942" name="Rectangle 69"/>
            <p:cNvSpPr>
              <a:spLocks noChangeArrowheads="1"/>
            </p:cNvSpPr>
            <p:nvPr/>
          </p:nvSpPr>
          <p:spPr bwMode="auto">
            <a:xfrm>
              <a:off x="3599" y="3824"/>
              <a:ext cx="227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u="none"/>
                <a:t>8</a:t>
              </a:r>
            </a:p>
          </p:txBody>
        </p:sp>
        <p:sp>
          <p:nvSpPr>
            <p:cNvPr id="38943" name="Rectangle 70"/>
            <p:cNvSpPr>
              <a:spLocks noChangeArrowheads="1"/>
            </p:cNvSpPr>
            <p:nvPr/>
          </p:nvSpPr>
          <p:spPr bwMode="auto">
            <a:xfrm>
              <a:off x="3825" y="3824"/>
              <a:ext cx="227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u="none"/>
                <a:t>9</a:t>
              </a:r>
            </a:p>
          </p:txBody>
        </p:sp>
        <p:sp>
          <p:nvSpPr>
            <p:cNvPr id="38944" name="Rectangle 71"/>
            <p:cNvSpPr>
              <a:spLocks noChangeArrowheads="1"/>
            </p:cNvSpPr>
            <p:nvPr/>
          </p:nvSpPr>
          <p:spPr bwMode="auto">
            <a:xfrm>
              <a:off x="2291" y="3113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i="1" u="none">
                  <a:latin typeface="Times New Roman" pitchFamily="-1" charset="0"/>
                </a:rPr>
                <a:t>x</a:t>
              </a:r>
            </a:p>
          </p:txBody>
        </p:sp>
        <p:sp>
          <p:nvSpPr>
            <p:cNvPr id="38945" name="Rectangle 72"/>
            <p:cNvSpPr>
              <a:spLocks noChangeArrowheads="1"/>
            </p:cNvSpPr>
            <p:nvPr/>
          </p:nvSpPr>
          <p:spPr bwMode="auto">
            <a:xfrm>
              <a:off x="2518" y="3113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i="1" u="none">
                  <a:latin typeface="Times New Roman" pitchFamily="-1" charset="0"/>
                </a:rPr>
                <a:t>y</a:t>
              </a:r>
            </a:p>
          </p:txBody>
        </p:sp>
        <p:sp>
          <p:nvSpPr>
            <p:cNvPr id="38946" name="Rectangle 73"/>
            <p:cNvSpPr>
              <a:spLocks noChangeArrowheads="1"/>
            </p:cNvSpPr>
            <p:nvPr/>
          </p:nvSpPr>
          <p:spPr bwMode="auto">
            <a:xfrm>
              <a:off x="2744" y="3113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i="1" u="none">
                  <a:latin typeface="Times New Roman" pitchFamily="-1" charset="0"/>
                </a:rPr>
                <a:t>z</a:t>
              </a:r>
            </a:p>
          </p:txBody>
        </p:sp>
        <p:sp>
          <p:nvSpPr>
            <p:cNvPr id="38947" name="Rectangle 74"/>
            <p:cNvSpPr>
              <a:spLocks noChangeArrowheads="1"/>
            </p:cNvSpPr>
            <p:nvPr/>
          </p:nvSpPr>
          <p:spPr bwMode="auto">
            <a:xfrm>
              <a:off x="2971" y="3113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i="1" u="none">
                  <a:latin typeface="Times New Roman" pitchFamily="-1" charset="0"/>
                </a:rPr>
                <a:t>a</a:t>
              </a:r>
            </a:p>
          </p:txBody>
        </p:sp>
        <p:sp>
          <p:nvSpPr>
            <p:cNvPr id="38948" name="Rectangle 75"/>
            <p:cNvSpPr>
              <a:spLocks noChangeArrowheads="1"/>
            </p:cNvSpPr>
            <p:nvPr/>
          </p:nvSpPr>
          <p:spPr bwMode="auto">
            <a:xfrm>
              <a:off x="3198" y="3113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i="1" u="none">
                  <a:latin typeface="Times New Roman" pitchFamily="-1" charset="0"/>
                </a:rPr>
                <a:t>b</a:t>
              </a:r>
            </a:p>
          </p:txBody>
        </p:sp>
        <p:sp>
          <p:nvSpPr>
            <p:cNvPr id="38949" name="Rectangle 76"/>
            <p:cNvSpPr>
              <a:spLocks noChangeArrowheads="1"/>
            </p:cNvSpPr>
            <p:nvPr/>
          </p:nvSpPr>
          <p:spPr bwMode="auto">
            <a:xfrm>
              <a:off x="3424" y="3113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i="1" u="none">
                  <a:latin typeface="Times New Roman" pitchFamily="-1" charset="0"/>
                </a:rPr>
                <a:t>c</a:t>
              </a:r>
            </a:p>
          </p:txBody>
        </p:sp>
        <p:sp>
          <p:nvSpPr>
            <p:cNvPr id="38950" name="Text Box 77"/>
            <p:cNvSpPr txBox="1">
              <a:spLocks noChangeArrowheads="1"/>
            </p:cNvSpPr>
            <p:nvPr/>
          </p:nvSpPr>
          <p:spPr bwMode="auto">
            <a:xfrm>
              <a:off x="2054" y="3113"/>
              <a:ext cx="2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it-IT" sz="1600" u="none"/>
                <a:t>D</a:t>
              </a:r>
            </a:p>
          </p:txBody>
        </p:sp>
        <p:cxnSp>
          <p:nvCxnSpPr>
            <p:cNvPr id="38951" name="AutoShape 78"/>
            <p:cNvCxnSpPr>
              <a:cxnSpLocks noChangeShapeType="1"/>
              <a:stCxn id="38944" idx="2"/>
              <a:endCxn id="38932" idx="0"/>
            </p:cNvCxnSpPr>
            <p:nvPr/>
          </p:nvCxnSpPr>
          <p:spPr bwMode="auto">
            <a:xfrm>
              <a:off x="2405" y="3340"/>
              <a:ext cx="1361" cy="31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8952" name="AutoShape 79"/>
            <p:cNvCxnSpPr>
              <a:cxnSpLocks noChangeShapeType="1"/>
              <a:stCxn id="38945" idx="2"/>
              <a:endCxn id="38926" idx="0"/>
            </p:cNvCxnSpPr>
            <p:nvPr/>
          </p:nvCxnSpPr>
          <p:spPr bwMode="auto">
            <a:xfrm>
              <a:off x="2632" y="3340"/>
              <a:ext cx="0" cy="31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8953" name="AutoShape 80"/>
            <p:cNvCxnSpPr>
              <a:cxnSpLocks noChangeShapeType="1"/>
              <a:stCxn id="38947" idx="2"/>
              <a:endCxn id="38933" idx="0"/>
            </p:cNvCxnSpPr>
            <p:nvPr/>
          </p:nvCxnSpPr>
          <p:spPr bwMode="auto">
            <a:xfrm>
              <a:off x="3085" y="3340"/>
              <a:ext cx="907" cy="31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38954" name="Rectangle 81"/>
            <p:cNvSpPr>
              <a:spLocks noChangeArrowheads="1"/>
            </p:cNvSpPr>
            <p:nvPr/>
          </p:nvSpPr>
          <p:spPr bwMode="auto">
            <a:xfrm>
              <a:off x="2971" y="3371"/>
              <a:ext cx="227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800" u="none"/>
                <a:t>P</a:t>
              </a:r>
              <a:r>
                <a:rPr lang="it-IT" sz="1800" u="none" baseline="-25000"/>
                <a:t>3</a:t>
              </a:r>
            </a:p>
          </p:txBody>
        </p:sp>
        <p:sp>
          <p:nvSpPr>
            <p:cNvPr id="38955" name="Rectangle 82"/>
            <p:cNvSpPr>
              <a:spLocks noChangeArrowheads="1"/>
            </p:cNvSpPr>
            <p:nvPr/>
          </p:nvSpPr>
          <p:spPr bwMode="auto">
            <a:xfrm>
              <a:off x="2605" y="3385"/>
              <a:ext cx="227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800" u="none"/>
                <a:t>P</a:t>
              </a:r>
              <a:r>
                <a:rPr lang="it-IT" sz="1800" u="none" baseline="-25000"/>
                <a:t>0</a:t>
              </a:r>
            </a:p>
          </p:txBody>
        </p:sp>
        <p:sp>
          <p:nvSpPr>
            <p:cNvPr id="38956" name="Rectangle 83"/>
            <p:cNvSpPr>
              <a:spLocks noChangeArrowheads="1"/>
            </p:cNvSpPr>
            <p:nvPr/>
          </p:nvSpPr>
          <p:spPr bwMode="auto">
            <a:xfrm>
              <a:off x="3686" y="3339"/>
              <a:ext cx="227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800" u="none"/>
                <a:t>P</a:t>
              </a:r>
              <a:r>
                <a:rPr lang="it-IT" sz="1800" u="none" baseline="-25000"/>
                <a:t>5</a:t>
              </a:r>
            </a:p>
          </p:txBody>
        </p:sp>
      </p:grpSp>
      <p:sp>
        <p:nvSpPr>
          <p:cNvPr id="38922" name="Segnaposto piè di pagina 8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egnaposto piè di pagina 4"/>
          <p:cNvSpPr txBox="1">
            <a:spLocks noGrp="1"/>
          </p:cNvSpPr>
          <p:nvPr/>
        </p:nvSpPr>
        <p:spPr bwMode="auto">
          <a:xfrm>
            <a:off x="2411413" y="6453188"/>
            <a:ext cx="43926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it-IT" u="none"/>
          </a:p>
        </p:txBody>
      </p:sp>
      <p:sp>
        <p:nvSpPr>
          <p:cNvPr id="22531" name="Segnaposto numero diapositiva 5"/>
          <p:cNvSpPr txBox="1">
            <a:spLocks noGrp="1"/>
          </p:cNvSpPr>
          <p:nvPr/>
        </p:nvSpPr>
        <p:spPr bwMode="auto">
          <a:xfrm>
            <a:off x="6553200" y="6453188"/>
            <a:ext cx="19050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endParaRPr lang="it-IT" sz="1400" u="none" dirty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it-IT">
                <a:solidFill>
                  <a:srgbClr val="1E1D5A"/>
                </a:solidFill>
                <a:cs typeface="ＭＳ Ｐゴシック" pitchFamily="-1" charset="-128"/>
              </a:rPr>
              <a:t>Trasportabilità degli algoritmi</a:t>
            </a:r>
            <a:endParaRPr lang="it-IT">
              <a:cs typeface="ＭＳ Ｐゴシック" pitchFamily="-1" charset="-128"/>
            </a:endParaRP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lang="it-IT" sz="24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Dati due differenti modelli di computazione M e M’, si dice che un algoritmo A progettato per la computazione C sul modello M è trasportabile sul modello M’ se l’algoritmo A’ che computa C sul modello M’ è ottenibile da A tramite l’applicazione di un insieme finito di regole fisse.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it-IT" sz="240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lang="it-IT" sz="24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Il broadcast su PRAM è un primo esempio di trasportabilità di un algoritmo:	</a:t>
            </a:r>
            <a:br>
              <a:rPr lang="it-IT" sz="24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</a:br>
            <a:r>
              <a:rPr lang="it-IT" sz="24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se su una PRAM CR tutti i processori vogliono leggere la stessa informazione, pagando un tempo O(logn) per il broadcast si può trasportare l’algoritmo su una PRAM ER.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it-IT" sz="240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lang="it-IT" sz="24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Vediamo come affrontare la trasportabilità della scrittura concorrente da PRAM CW a PRAM EW.</a:t>
            </a:r>
          </a:p>
        </p:txBody>
      </p:sp>
      <p:sp>
        <p:nvSpPr>
          <p:cNvPr id="22534" name="Segnaposto piè di pagina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egnaposto piè di pagina 4"/>
          <p:cNvSpPr txBox="1">
            <a:spLocks noGrp="1"/>
          </p:cNvSpPr>
          <p:nvPr/>
        </p:nvSpPr>
        <p:spPr bwMode="auto">
          <a:xfrm>
            <a:off x="2411413" y="6453188"/>
            <a:ext cx="43926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it-IT" u="none"/>
          </a:p>
        </p:txBody>
      </p:sp>
      <p:sp>
        <p:nvSpPr>
          <p:cNvPr id="24579" name="Segnaposto numero diapositiva 5"/>
          <p:cNvSpPr txBox="1">
            <a:spLocks noGrp="1"/>
          </p:cNvSpPr>
          <p:nvPr/>
        </p:nvSpPr>
        <p:spPr bwMode="auto">
          <a:xfrm>
            <a:off x="6553200" y="6453188"/>
            <a:ext cx="19050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endParaRPr lang="it-IT" sz="1400" u="none" dirty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it-IT" sz="3200">
                <a:solidFill>
                  <a:srgbClr val="1E1D5A"/>
                </a:solidFill>
                <a:cs typeface="ＭＳ Ｐゴシック" pitchFamily="-1" charset="-128"/>
              </a:rPr>
              <a:t>Simulazione della scrittura concorrente:</a:t>
            </a:r>
            <a:br>
              <a:rPr lang="it-IT" sz="3200">
                <a:solidFill>
                  <a:srgbClr val="1E1D5A"/>
                </a:solidFill>
                <a:cs typeface="ＭＳ Ｐゴシック" pitchFamily="-1" charset="-128"/>
              </a:rPr>
            </a:br>
            <a:r>
              <a:rPr lang="it-IT" sz="3200">
                <a:solidFill>
                  <a:srgbClr val="1E1D5A"/>
                </a:solidFill>
                <a:cs typeface="ＭＳ Ｐゴシック" pitchFamily="-1" charset="-128"/>
              </a:rPr>
              <a:t>stessa informazione</a:t>
            </a:r>
            <a:endParaRPr lang="it-IT" sz="3200">
              <a:cs typeface="ＭＳ Ｐゴシック" pitchFamily="-1" charset="-128"/>
            </a:endParaRP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 algn="just" eaLnBrk="1" hangingPunct="1"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</a:tabLst>
            </a:pPr>
            <a:r>
              <a:rPr lang="it-IT" sz="14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Sia dato un algoritmo per PRAM CW con scrittura concorrente di valori identici. L’operazione compiuta da tutti i processori di scrivere nella stessa locazione R viene simulata su PRAM EW dal solo processore P</a:t>
            </a:r>
            <a:r>
              <a:rPr lang="it-IT" sz="1400" baseline="-250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0</a:t>
            </a:r>
            <a:r>
              <a:rPr lang="it-IT" sz="14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, dopo aver controllato che tutti i valori a</a:t>
            </a:r>
            <a:r>
              <a:rPr lang="it-IT" sz="1400" baseline="-250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</a:t>
            </a:r>
            <a:r>
              <a:rPr lang="it-IT" sz="14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scritti dai rispettivi P</a:t>
            </a:r>
            <a:r>
              <a:rPr lang="it-IT" sz="1400" baseline="-250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</a:t>
            </a:r>
            <a:r>
              <a:rPr lang="it-IT" sz="14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siano uguali*. Questo controllo si effettua usando un vettore A con tutti i valori da scrivere e un vettore di booleani utilizzato per riportare le eventuali diversità nei valori di A:</a:t>
            </a:r>
          </a:p>
          <a:p>
            <a:pPr marL="0" indent="0" eaLnBrk="1" hangingPunct="1"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</a:tabLst>
            </a:pPr>
            <a:endParaRPr lang="it-IT" sz="140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 eaLnBrk="1" hangingPunct="1"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</a:tabLst>
            </a:pPr>
            <a:r>
              <a:rPr lang="it-IT" sz="1400">
                <a:solidFill>
                  <a:srgbClr val="1E1D5A"/>
                </a:solidFill>
                <a:cs typeface="ＭＳ Ｐゴシック" pitchFamily="-1" charset="-128"/>
              </a:rPr>
              <a:t>	</a:t>
            </a:r>
            <a:r>
              <a:rPr lang="it-IT" sz="1400" b="1">
                <a:solidFill>
                  <a:srgbClr val="1E1D5A"/>
                </a:solidFill>
                <a:cs typeface="ＭＳ Ｐゴシック" pitchFamily="-1" charset="-128"/>
              </a:rPr>
              <a:t>for</a:t>
            </a:r>
            <a:r>
              <a:rPr lang="it-IT" sz="1400">
                <a:solidFill>
                  <a:srgbClr val="1E1D5A"/>
                </a:solidFill>
                <a:cs typeface="ＭＳ Ｐゴシック" pitchFamily="-1" charset="-128"/>
              </a:rPr>
              <a:t> j = 0 </a:t>
            </a:r>
            <a:r>
              <a:rPr lang="it-IT" sz="1400" b="1">
                <a:solidFill>
                  <a:srgbClr val="1E1D5A"/>
                </a:solidFill>
                <a:cs typeface="ＭＳ Ｐゴシック" pitchFamily="-1" charset="-128"/>
              </a:rPr>
              <a:t>to</a:t>
            </a:r>
            <a:r>
              <a:rPr lang="it-IT" sz="1400">
                <a:solidFill>
                  <a:srgbClr val="1E1D5A"/>
                </a:solidFill>
                <a:cs typeface="ＭＳ Ｐゴシック" pitchFamily="-1" charset="-128"/>
              </a:rPr>
              <a:t> n-1 </a:t>
            </a:r>
            <a:r>
              <a:rPr lang="it-IT" sz="1400" b="1">
                <a:solidFill>
                  <a:srgbClr val="800000"/>
                </a:solidFill>
                <a:cs typeface="ＭＳ Ｐゴシック" pitchFamily="-1" charset="-128"/>
              </a:rPr>
              <a:t>pardo</a:t>
            </a:r>
            <a:endParaRPr lang="it-IT" sz="1400">
              <a:solidFill>
                <a:srgbClr val="800000"/>
              </a:solidFill>
              <a:cs typeface="ＭＳ Ｐゴシック" pitchFamily="-1" charset="-128"/>
            </a:endParaRPr>
          </a:p>
          <a:p>
            <a:pPr marL="0" indent="0" eaLnBrk="1" hangingPunct="1"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</a:tabLst>
            </a:pPr>
            <a:r>
              <a:rPr lang="it-IT" sz="1400" i="1">
                <a:solidFill>
                  <a:srgbClr val="1E1D5A"/>
                </a:solidFill>
                <a:cs typeface="ＭＳ Ｐゴシック" pitchFamily="-1" charset="-128"/>
              </a:rPr>
              <a:t>P</a:t>
            </a:r>
            <a:r>
              <a:rPr lang="it-IT" sz="1400" i="1" baseline="-25000">
                <a:solidFill>
                  <a:srgbClr val="1E1D5A"/>
                </a:solidFill>
                <a:cs typeface="ＭＳ Ｐゴシック" pitchFamily="-1" charset="-128"/>
              </a:rPr>
              <a:t>j</a:t>
            </a:r>
            <a:r>
              <a:rPr lang="it-IT" sz="1400">
                <a:solidFill>
                  <a:srgbClr val="1E1D5A"/>
                </a:solidFill>
                <a:cs typeface="ＭＳ Ｐゴシック" pitchFamily="-1" charset="-128"/>
              </a:rPr>
              <a:t>: 		A[ j ] = a</a:t>
            </a:r>
            <a:r>
              <a:rPr lang="it-IT" sz="1400" baseline="-25000">
                <a:solidFill>
                  <a:srgbClr val="1E1D5A"/>
                </a:solidFill>
                <a:cs typeface="ＭＳ Ｐゴシック" pitchFamily="-1" charset="-128"/>
              </a:rPr>
              <a:t>j</a:t>
            </a:r>
            <a:r>
              <a:rPr lang="it-IT" sz="1400">
                <a:solidFill>
                  <a:srgbClr val="1E1D5A"/>
                </a:solidFill>
                <a:cs typeface="ＭＳ Ｐゴシック" pitchFamily="-1" charset="-128"/>
              </a:rPr>
              <a:t>; B[ j ] = </a:t>
            </a:r>
            <a:r>
              <a:rPr lang="it-IT" sz="1400" b="1">
                <a:solidFill>
                  <a:srgbClr val="1E1D5A"/>
                </a:solidFill>
                <a:cs typeface="ＭＳ Ｐゴシック" pitchFamily="-1" charset="-128"/>
              </a:rPr>
              <a:t>true</a:t>
            </a:r>
            <a:endParaRPr lang="it-IT" sz="1400">
              <a:solidFill>
                <a:srgbClr val="1E1D5A"/>
              </a:solidFill>
              <a:cs typeface="ＭＳ Ｐゴシック" pitchFamily="-1" charset="-128"/>
            </a:endParaRPr>
          </a:p>
          <a:p>
            <a:pPr marL="0" indent="0" eaLnBrk="1" hangingPunct="1"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</a:tabLst>
            </a:pPr>
            <a:r>
              <a:rPr lang="it-IT" sz="1400">
                <a:solidFill>
                  <a:srgbClr val="1E1D5A"/>
                </a:solidFill>
                <a:cs typeface="ＭＳ Ｐゴシック" pitchFamily="-1" charset="-128"/>
              </a:rPr>
              <a:t>	</a:t>
            </a:r>
            <a:r>
              <a:rPr lang="it-IT" sz="1400" b="1">
                <a:solidFill>
                  <a:srgbClr val="1E1D5A"/>
                </a:solidFill>
                <a:cs typeface="ＭＳ Ｐゴシック" pitchFamily="-1" charset="-128"/>
              </a:rPr>
              <a:t>for</a:t>
            </a:r>
            <a:r>
              <a:rPr lang="it-IT" sz="1400">
                <a:solidFill>
                  <a:srgbClr val="1E1D5A"/>
                </a:solidFill>
                <a:cs typeface="ＭＳ Ｐゴシック" pitchFamily="-1" charset="-128"/>
              </a:rPr>
              <a:t> i = 1 </a:t>
            </a:r>
            <a:r>
              <a:rPr lang="it-IT" sz="1400" b="1">
                <a:solidFill>
                  <a:srgbClr val="1E1D5A"/>
                </a:solidFill>
                <a:cs typeface="ＭＳ Ｐゴシック" pitchFamily="-1" charset="-128"/>
              </a:rPr>
              <a:t>to</a:t>
            </a:r>
            <a:r>
              <a:rPr lang="it-IT" sz="1400">
                <a:solidFill>
                  <a:srgbClr val="1E1D5A"/>
                </a:solidFill>
                <a:cs typeface="ＭＳ Ｐゴシック" pitchFamily="-1" charset="-128"/>
              </a:rPr>
              <a:t> log n </a:t>
            </a:r>
            <a:r>
              <a:rPr lang="it-IT" sz="1400" b="1">
                <a:solidFill>
                  <a:srgbClr val="800000"/>
                </a:solidFill>
                <a:cs typeface="ＭＳ Ｐゴシック" pitchFamily="-1" charset="-128"/>
              </a:rPr>
              <a:t>do</a:t>
            </a:r>
          </a:p>
          <a:p>
            <a:pPr marL="0" indent="0" eaLnBrk="1" hangingPunct="1"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</a:tabLst>
            </a:pPr>
            <a:r>
              <a:rPr lang="it-IT" sz="1400">
                <a:solidFill>
                  <a:srgbClr val="1E1D5A"/>
                </a:solidFill>
                <a:cs typeface="ＭＳ Ｐゴシック" pitchFamily="-1" charset="-128"/>
              </a:rPr>
              <a:t>		</a:t>
            </a:r>
            <a:r>
              <a:rPr lang="it-IT" sz="1400" b="1">
                <a:solidFill>
                  <a:srgbClr val="1E1D5A"/>
                </a:solidFill>
                <a:cs typeface="ＭＳ Ｐゴシック" pitchFamily="-1" charset="-128"/>
              </a:rPr>
              <a:t>for</a:t>
            </a:r>
            <a:r>
              <a:rPr lang="it-IT" sz="1400">
                <a:solidFill>
                  <a:srgbClr val="1E1D5A"/>
                </a:solidFill>
                <a:cs typeface="ＭＳ Ｐゴシック" pitchFamily="-1" charset="-128"/>
              </a:rPr>
              <a:t> j = 0 </a:t>
            </a:r>
            <a:r>
              <a:rPr lang="it-IT" sz="1400" b="1">
                <a:solidFill>
                  <a:srgbClr val="1E1D5A"/>
                </a:solidFill>
                <a:cs typeface="ＭＳ Ｐゴシック" pitchFamily="-1" charset="-128"/>
              </a:rPr>
              <a:t>to</a:t>
            </a:r>
            <a:r>
              <a:rPr lang="it-IT" sz="1400">
                <a:solidFill>
                  <a:srgbClr val="1E1D5A"/>
                </a:solidFill>
                <a:cs typeface="ＭＳ Ｐゴシック" pitchFamily="-1" charset="-128"/>
              </a:rPr>
              <a:t> (n/2</a:t>
            </a:r>
            <a:r>
              <a:rPr lang="it-IT" sz="1400" baseline="30000">
                <a:solidFill>
                  <a:srgbClr val="1E1D5A"/>
                </a:solidFill>
                <a:cs typeface="ＭＳ Ｐゴシック" pitchFamily="-1" charset="-128"/>
              </a:rPr>
              <a:t>i</a:t>
            </a:r>
            <a:r>
              <a:rPr lang="it-IT" sz="1400">
                <a:solidFill>
                  <a:srgbClr val="1E1D5A"/>
                </a:solidFill>
                <a:cs typeface="ＭＳ Ｐゴシック" pitchFamily="-1" charset="-128"/>
              </a:rPr>
              <a:t> -1) </a:t>
            </a:r>
            <a:r>
              <a:rPr lang="it-IT" sz="1400" b="1">
                <a:solidFill>
                  <a:srgbClr val="800000"/>
                </a:solidFill>
                <a:cs typeface="ＭＳ Ｐゴシック" pitchFamily="-1" charset="-128"/>
              </a:rPr>
              <a:t>pardo</a:t>
            </a:r>
            <a:r>
              <a:rPr lang="it-IT" sz="1400">
                <a:solidFill>
                  <a:srgbClr val="1E1D5A"/>
                </a:solidFill>
                <a:cs typeface="ＭＳ Ｐゴシック" pitchFamily="-1" charset="-128"/>
              </a:rPr>
              <a:t> </a:t>
            </a:r>
          </a:p>
          <a:p>
            <a:pPr marL="0" indent="0" eaLnBrk="1" hangingPunct="1"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</a:tabLst>
            </a:pPr>
            <a:r>
              <a:rPr lang="it-IT" sz="1400" i="1">
                <a:solidFill>
                  <a:srgbClr val="1E1D5A"/>
                </a:solidFill>
                <a:cs typeface="ＭＳ Ｐゴシック" pitchFamily="-1" charset="-128"/>
              </a:rPr>
              <a:t>P</a:t>
            </a:r>
            <a:r>
              <a:rPr lang="it-IT" sz="1400" i="1" baseline="-25000">
                <a:solidFill>
                  <a:srgbClr val="1E1D5A"/>
                </a:solidFill>
                <a:cs typeface="ＭＳ Ｐゴシック" pitchFamily="-1" charset="-128"/>
              </a:rPr>
              <a:t>j</a:t>
            </a:r>
            <a:r>
              <a:rPr lang="it-IT" sz="1400">
                <a:solidFill>
                  <a:srgbClr val="1E1D5A"/>
                </a:solidFill>
                <a:cs typeface="ＭＳ Ｐゴシック" pitchFamily="-1" charset="-128"/>
              </a:rPr>
              <a:t>: 			</a:t>
            </a:r>
            <a:r>
              <a:rPr lang="it-IT" sz="1400" b="1">
                <a:solidFill>
                  <a:srgbClr val="1E1D5A"/>
                </a:solidFill>
                <a:cs typeface="ＭＳ Ｐゴシック" pitchFamily="-1" charset="-128"/>
              </a:rPr>
              <a:t>if</a:t>
            </a:r>
            <a:r>
              <a:rPr lang="it-IT" sz="1400">
                <a:solidFill>
                  <a:srgbClr val="1E1D5A"/>
                </a:solidFill>
                <a:cs typeface="ＭＳ Ｐゴシック" pitchFamily="-1" charset="-128"/>
              </a:rPr>
              <a:t> A[ j ] </a:t>
            </a:r>
            <a:r>
              <a:rPr lang="it-IT" sz="1400">
                <a:solidFill>
                  <a:srgbClr val="1E1D5A"/>
                </a:solidFill>
                <a:cs typeface="ＭＳ Ｐゴシック" pitchFamily="-1" charset="-128"/>
                <a:sym typeface="Symbol" pitchFamily="-1" charset="2"/>
              </a:rPr>
              <a:t></a:t>
            </a:r>
            <a:r>
              <a:rPr lang="it-IT" sz="1400">
                <a:solidFill>
                  <a:srgbClr val="1E1D5A"/>
                </a:solidFill>
                <a:cs typeface="ＭＳ Ｐゴシック" pitchFamily="-1" charset="-128"/>
              </a:rPr>
              <a:t> A[ j+ n/2</a:t>
            </a:r>
            <a:r>
              <a:rPr lang="it-IT" sz="1400" baseline="30000">
                <a:solidFill>
                  <a:srgbClr val="1E1D5A"/>
                </a:solidFill>
                <a:cs typeface="ＭＳ Ｐゴシック" pitchFamily="-1" charset="-128"/>
              </a:rPr>
              <a:t>i</a:t>
            </a:r>
            <a:r>
              <a:rPr lang="it-IT" sz="1400">
                <a:solidFill>
                  <a:srgbClr val="1E1D5A"/>
                </a:solidFill>
                <a:cs typeface="ＭＳ Ｐゴシック" pitchFamily="-1" charset="-128"/>
              </a:rPr>
              <a:t> ] </a:t>
            </a:r>
            <a:r>
              <a:rPr lang="it-IT" sz="1400" b="1">
                <a:solidFill>
                  <a:srgbClr val="1E1D5A"/>
                </a:solidFill>
                <a:cs typeface="ＭＳ Ｐゴシック" pitchFamily="-1" charset="-128"/>
              </a:rPr>
              <a:t>or</a:t>
            </a:r>
            <a:r>
              <a:rPr lang="it-IT" sz="1400">
                <a:solidFill>
                  <a:srgbClr val="1E1D5A"/>
                </a:solidFill>
                <a:cs typeface="ＭＳ Ｐゴシック" pitchFamily="-1" charset="-128"/>
              </a:rPr>
              <a:t> </a:t>
            </a:r>
            <a:r>
              <a:rPr lang="it-IT" sz="1400" b="1">
                <a:solidFill>
                  <a:srgbClr val="1E1D5A"/>
                </a:solidFill>
                <a:cs typeface="ＭＳ Ｐゴシック" pitchFamily="-1" charset="-128"/>
              </a:rPr>
              <a:t>not</a:t>
            </a:r>
            <a:r>
              <a:rPr lang="it-IT" sz="1400">
                <a:solidFill>
                  <a:srgbClr val="1E1D5A"/>
                </a:solidFill>
                <a:cs typeface="ＭＳ Ｐゴシック" pitchFamily="-1" charset="-128"/>
              </a:rPr>
              <a:t> B[ j ] </a:t>
            </a:r>
            <a:r>
              <a:rPr lang="it-IT" sz="1400" b="1">
                <a:solidFill>
                  <a:srgbClr val="1E1D5A"/>
                </a:solidFill>
                <a:cs typeface="ＭＳ Ｐゴシック" pitchFamily="-1" charset="-128"/>
              </a:rPr>
              <a:t>or</a:t>
            </a:r>
            <a:r>
              <a:rPr lang="it-IT" sz="1400">
                <a:solidFill>
                  <a:srgbClr val="1E1D5A"/>
                </a:solidFill>
                <a:cs typeface="ＭＳ Ｐゴシック" pitchFamily="-1" charset="-128"/>
              </a:rPr>
              <a:t> </a:t>
            </a:r>
            <a:r>
              <a:rPr lang="it-IT" sz="1400" b="1">
                <a:solidFill>
                  <a:srgbClr val="1E1D5A"/>
                </a:solidFill>
                <a:cs typeface="ＭＳ Ｐゴシック" pitchFamily="-1" charset="-128"/>
              </a:rPr>
              <a:t>not</a:t>
            </a:r>
            <a:r>
              <a:rPr lang="it-IT" sz="1400">
                <a:solidFill>
                  <a:srgbClr val="1E1D5A"/>
                </a:solidFill>
                <a:cs typeface="ＭＳ Ｐゴシック" pitchFamily="-1" charset="-128"/>
              </a:rPr>
              <a:t> B[ j+ n/2</a:t>
            </a:r>
            <a:r>
              <a:rPr lang="it-IT" sz="1400" baseline="30000">
                <a:solidFill>
                  <a:srgbClr val="1E1D5A"/>
                </a:solidFill>
                <a:cs typeface="ＭＳ Ｐゴシック" pitchFamily="-1" charset="-128"/>
              </a:rPr>
              <a:t>i</a:t>
            </a:r>
            <a:r>
              <a:rPr lang="it-IT" sz="1400">
                <a:solidFill>
                  <a:srgbClr val="1E1D5A"/>
                </a:solidFill>
                <a:cs typeface="ＭＳ Ｐゴシック" pitchFamily="-1" charset="-128"/>
              </a:rPr>
              <a:t> ] </a:t>
            </a:r>
            <a:r>
              <a:rPr lang="it-IT" sz="1400" b="1">
                <a:solidFill>
                  <a:srgbClr val="1E1D5A"/>
                </a:solidFill>
                <a:cs typeface="ＭＳ Ｐゴシック" pitchFamily="-1" charset="-128"/>
              </a:rPr>
              <a:t>then</a:t>
            </a:r>
            <a:endParaRPr lang="it-IT" sz="1400">
              <a:solidFill>
                <a:srgbClr val="1E1D5A"/>
              </a:solidFill>
              <a:cs typeface="ＭＳ Ｐゴシック" pitchFamily="-1" charset="-128"/>
            </a:endParaRPr>
          </a:p>
          <a:p>
            <a:pPr marL="0" indent="0" eaLnBrk="1" hangingPunct="1"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</a:tabLst>
            </a:pPr>
            <a:r>
              <a:rPr lang="it-IT" sz="1400">
                <a:solidFill>
                  <a:srgbClr val="1E1D5A"/>
                </a:solidFill>
                <a:cs typeface="ＭＳ Ｐゴシック" pitchFamily="-1" charset="-128"/>
              </a:rPr>
              <a:t>				B[ j ] = </a:t>
            </a:r>
            <a:r>
              <a:rPr lang="it-IT" sz="1400" b="1">
                <a:solidFill>
                  <a:srgbClr val="1E1D5A"/>
                </a:solidFill>
                <a:cs typeface="ＭＳ Ｐゴシック" pitchFamily="-1" charset="-128"/>
              </a:rPr>
              <a:t>false</a:t>
            </a:r>
          </a:p>
          <a:p>
            <a:pPr marL="0" indent="0" eaLnBrk="1" hangingPunct="1"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</a:tabLst>
            </a:pPr>
            <a:r>
              <a:rPr lang="it-IT" sz="1400" i="1">
                <a:solidFill>
                  <a:srgbClr val="1E1D5A"/>
                </a:solidFill>
                <a:cs typeface="ＭＳ Ｐゴシック" pitchFamily="-1" charset="-128"/>
              </a:rPr>
              <a:t>P</a:t>
            </a:r>
            <a:r>
              <a:rPr lang="it-IT" sz="1400" i="1" baseline="-25000">
                <a:solidFill>
                  <a:srgbClr val="1E1D5A"/>
                </a:solidFill>
                <a:cs typeface="ＭＳ Ｐゴシック" pitchFamily="-1" charset="-128"/>
              </a:rPr>
              <a:t>0</a:t>
            </a:r>
            <a:r>
              <a:rPr lang="it-IT" sz="1400">
                <a:solidFill>
                  <a:srgbClr val="1E1D5A"/>
                </a:solidFill>
                <a:cs typeface="ＭＳ Ｐゴシック" pitchFamily="-1" charset="-128"/>
              </a:rPr>
              <a:t>:</a:t>
            </a:r>
            <a:r>
              <a:rPr lang="it-IT" sz="1400" b="1">
                <a:solidFill>
                  <a:srgbClr val="1E1D5A"/>
                </a:solidFill>
                <a:cs typeface="ＭＳ Ｐゴシック" pitchFamily="-1" charset="-128"/>
              </a:rPr>
              <a:t>	if</a:t>
            </a:r>
            <a:r>
              <a:rPr lang="it-IT" sz="1400">
                <a:solidFill>
                  <a:srgbClr val="1E1D5A"/>
                </a:solidFill>
                <a:cs typeface="ＭＳ Ｐゴシック" pitchFamily="-1" charset="-128"/>
              </a:rPr>
              <a:t> B[ 0 ] </a:t>
            </a:r>
            <a:r>
              <a:rPr lang="it-IT" sz="1400" b="1">
                <a:solidFill>
                  <a:srgbClr val="1E1D5A"/>
                </a:solidFill>
                <a:cs typeface="ＭＳ Ｐゴシック" pitchFamily="-1" charset="-128"/>
              </a:rPr>
              <a:t>then</a:t>
            </a:r>
            <a:r>
              <a:rPr lang="it-IT" sz="1400">
                <a:solidFill>
                  <a:srgbClr val="1E1D5A"/>
                </a:solidFill>
                <a:cs typeface="ＭＳ Ｐゴシック" pitchFamily="-1" charset="-128"/>
              </a:rPr>
              <a:t> R = A[ 0 ]</a:t>
            </a:r>
          </a:p>
          <a:p>
            <a:pPr marL="0" indent="0" eaLnBrk="1" hangingPunct="1"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</a:tabLst>
            </a:pPr>
            <a:endParaRPr lang="it-IT" sz="140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 eaLnBrk="1" hangingPunct="1"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</a:tabLst>
            </a:pPr>
            <a:r>
              <a:rPr lang="it-IT" sz="14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Il tempo parallelo richiesto è O(log n)</a:t>
            </a:r>
          </a:p>
          <a:p>
            <a:pPr marL="0" indent="0" eaLnBrk="1" hangingPunct="1"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</a:tabLst>
            </a:pPr>
            <a:endParaRPr lang="it-IT" sz="100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 eaLnBrk="1" hangingPunct="1"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</a:tabLst>
            </a:pPr>
            <a:r>
              <a:rPr lang="it-IT" sz="10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* Questo controllo su PRAM CW si suppone effettuato a livello hardware</a:t>
            </a:r>
          </a:p>
        </p:txBody>
      </p:sp>
      <p:sp>
        <p:nvSpPr>
          <p:cNvPr id="24582" name="Segnaposto piè di pagina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egnaposto piè di pagina 4"/>
          <p:cNvSpPr txBox="1">
            <a:spLocks noGrp="1"/>
          </p:cNvSpPr>
          <p:nvPr/>
        </p:nvSpPr>
        <p:spPr bwMode="auto">
          <a:xfrm>
            <a:off x="2209800" y="6477000"/>
            <a:ext cx="4392613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it-IT" u="none"/>
          </a:p>
        </p:txBody>
      </p:sp>
      <p:sp>
        <p:nvSpPr>
          <p:cNvPr id="26627" name="Segnaposto numero diapositiva 5"/>
          <p:cNvSpPr txBox="1">
            <a:spLocks noGrp="1"/>
          </p:cNvSpPr>
          <p:nvPr/>
        </p:nvSpPr>
        <p:spPr bwMode="auto">
          <a:xfrm>
            <a:off x="6553200" y="6453188"/>
            <a:ext cx="19050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endParaRPr lang="it-IT" sz="1400" u="none" dirty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it-IT" sz="3200">
                <a:solidFill>
                  <a:srgbClr val="1E1D5A"/>
                </a:solidFill>
                <a:cs typeface="ＭＳ Ｐゴシック" pitchFamily="-1" charset="-128"/>
              </a:rPr>
              <a:t>Simulazione della scrittura concorrente:</a:t>
            </a:r>
            <a:br>
              <a:rPr lang="it-IT" sz="3200">
                <a:solidFill>
                  <a:srgbClr val="1E1D5A"/>
                </a:solidFill>
                <a:cs typeface="ＭＳ Ｐゴシック" pitchFamily="-1" charset="-128"/>
              </a:rPr>
            </a:br>
            <a:r>
              <a:rPr lang="it-IT" sz="3200">
                <a:solidFill>
                  <a:srgbClr val="1E1D5A"/>
                </a:solidFill>
                <a:cs typeface="ＭＳ Ｐゴシック" pitchFamily="-1" charset="-128"/>
              </a:rPr>
              <a:t>funzione dei valori</a:t>
            </a:r>
            <a:endParaRPr lang="it-IT" sz="3200">
              <a:cs typeface="ＭＳ Ｐゴシック" pitchFamily="-1" charset="-128"/>
            </a:endParaRP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 algn="just" eaLnBrk="1" hangingPunct="1">
              <a:lnSpc>
                <a:spcPct val="80000"/>
              </a:lnSpc>
              <a:buFontTx/>
              <a:buNone/>
              <a:tabLst>
                <a:tab pos="363538" algn="l"/>
                <a:tab pos="715963" algn="l"/>
                <a:tab pos="1079500" algn="l"/>
              </a:tabLst>
            </a:pPr>
            <a:r>
              <a:rPr lang="it-IT" sz="20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La simulazione di PRAM CW con scrittura del massimo valore (o della somma o di qualsiasi altra funzione commutativa </a:t>
            </a:r>
            <a:r>
              <a:rPr lang="it-IT" sz="2000" i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f</a:t>
            </a:r>
            <a:r>
              <a:rPr lang="it-IT" sz="20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dei valori) viene eseguita su PRAM EW semplicemente utilizzando la tecnica della metà per il computo di </a:t>
            </a:r>
            <a:r>
              <a:rPr lang="it-IT" sz="2000" i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f</a:t>
            </a:r>
            <a:r>
              <a:rPr lang="it-IT" sz="20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su un vettore A: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63538" algn="l"/>
                <a:tab pos="715963" algn="l"/>
                <a:tab pos="1079500" algn="l"/>
              </a:tabLst>
            </a:pPr>
            <a:endParaRPr lang="it-IT" sz="200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63538" algn="l"/>
                <a:tab pos="715963" algn="l"/>
                <a:tab pos="1079500" algn="l"/>
              </a:tabLst>
            </a:pPr>
            <a:r>
              <a:rPr lang="it-IT" sz="2000">
                <a:solidFill>
                  <a:srgbClr val="1E1D5A"/>
                </a:solidFill>
                <a:cs typeface="ＭＳ Ｐゴシック" pitchFamily="-1" charset="-128"/>
              </a:rPr>
              <a:t>	</a:t>
            </a:r>
            <a:r>
              <a:rPr lang="it-IT" sz="2000" b="1">
                <a:solidFill>
                  <a:srgbClr val="1E1D5A"/>
                </a:solidFill>
                <a:cs typeface="ＭＳ Ｐゴシック" pitchFamily="-1" charset="-128"/>
              </a:rPr>
              <a:t>for</a:t>
            </a:r>
            <a:r>
              <a:rPr lang="it-IT" sz="2000">
                <a:solidFill>
                  <a:srgbClr val="1E1D5A"/>
                </a:solidFill>
                <a:cs typeface="ＭＳ Ｐゴシック" pitchFamily="-1" charset="-128"/>
              </a:rPr>
              <a:t> j = 0 </a:t>
            </a:r>
            <a:r>
              <a:rPr lang="it-IT" sz="2000" b="1">
                <a:solidFill>
                  <a:srgbClr val="1E1D5A"/>
                </a:solidFill>
                <a:cs typeface="ＭＳ Ｐゴシック" pitchFamily="-1" charset="-128"/>
              </a:rPr>
              <a:t>to</a:t>
            </a:r>
            <a:r>
              <a:rPr lang="it-IT" sz="2000">
                <a:solidFill>
                  <a:srgbClr val="1E1D5A"/>
                </a:solidFill>
                <a:cs typeface="ＭＳ Ｐゴシック" pitchFamily="-1" charset="-128"/>
              </a:rPr>
              <a:t> n-1 </a:t>
            </a:r>
            <a:r>
              <a:rPr lang="it-IT" sz="2000" b="1">
                <a:solidFill>
                  <a:srgbClr val="800000"/>
                </a:solidFill>
                <a:cs typeface="ＭＳ Ｐゴシック" pitchFamily="-1" charset="-128"/>
              </a:rPr>
              <a:t>pardo</a:t>
            </a:r>
            <a:endParaRPr lang="it-IT" sz="2000">
              <a:solidFill>
                <a:srgbClr val="800000"/>
              </a:solidFill>
              <a:cs typeface="ＭＳ Ｐゴシック" pitchFamily="-1" charset="-128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63538" algn="l"/>
                <a:tab pos="715963" algn="l"/>
                <a:tab pos="1079500" algn="l"/>
              </a:tabLst>
            </a:pPr>
            <a:r>
              <a:rPr lang="it-IT" sz="2000" i="1">
                <a:solidFill>
                  <a:srgbClr val="1E1D5A"/>
                </a:solidFill>
                <a:cs typeface="ＭＳ Ｐゴシック" pitchFamily="-1" charset="-128"/>
              </a:rPr>
              <a:t>P</a:t>
            </a:r>
            <a:r>
              <a:rPr lang="it-IT" sz="2000" i="1" baseline="-25000">
                <a:solidFill>
                  <a:srgbClr val="1E1D5A"/>
                </a:solidFill>
                <a:cs typeface="ＭＳ Ｐゴシック" pitchFamily="-1" charset="-128"/>
              </a:rPr>
              <a:t>j</a:t>
            </a:r>
            <a:r>
              <a:rPr lang="it-IT" sz="2000">
                <a:solidFill>
                  <a:srgbClr val="1E1D5A"/>
                </a:solidFill>
                <a:cs typeface="ＭＳ Ｐゴシック" pitchFamily="-1" charset="-128"/>
              </a:rPr>
              <a:t>: 		A[ j ] = a</a:t>
            </a:r>
            <a:r>
              <a:rPr lang="it-IT" sz="2000" baseline="-25000">
                <a:solidFill>
                  <a:srgbClr val="1E1D5A"/>
                </a:solidFill>
                <a:cs typeface="ＭＳ Ｐゴシック" pitchFamily="-1" charset="-128"/>
              </a:rPr>
              <a:t>j</a:t>
            </a:r>
            <a:endParaRPr lang="it-IT" sz="2000">
              <a:solidFill>
                <a:srgbClr val="1E1D5A"/>
              </a:solidFill>
              <a:cs typeface="ＭＳ Ｐゴシック" pitchFamily="-1" charset="-128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63538" algn="l"/>
                <a:tab pos="715963" algn="l"/>
                <a:tab pos="1079500" algn="l"/>
              </a:tabLst>
            </a:pPr>
            <a:r>
              <a:rPr lang="it-IT" sz="2000">
                <a:solidFill>
                  <a:srgbClr val="1E1D5A"/>
                </a:solidFill>
                <a:cs typeface="ＭＳ Ｐゴシック" pitchFamily="-1" charset="-128"/>
              </a:rPr>
              <a:t>	</a:t>
            </a:r>
            <a:r>
              <a:rPr lang="it-IT" sz="2000" b="1">
                <a:solidFill>
                  <a:srgbClr val="1E1D5A"/>
                </a:solidFill>
                <a:cs typeface="ＭＳ Ｐゴシック" pitchFamily="-1" charset="-128"/>
              </a:rPr>
              <a:t>for</a:t>
            </a:r>
            <a:r>
              <a:rPr lang="it-IT" sz="2000">
                <a:solidFill>
                  <a:srgbClr val="1E1D5A"/>
                </a:solidFill>
                <a:cs typeface="ＭＳ Ｐゴシック" pitchFamily="-1" charset="-128"/>
              </a:rPr>
              <a:t> i = 1 </a:t>
            </a:r>
            <a:r>
              <a:rPr lang="it-IT" sz="2000" b="1">
                <a:solidFill>
                  <a:srgbClr val="1E1D5A"/>
                </a:solidFill>
                <a:cs typeface="ＭＳ Ｐゴシック" pitchFamily="-1" charset="-128"/>
              </a:rPr>
              <a:t>to</a:t>
            </a:r>
            <a:r>
              <a:rPr lang="it-IT" sz="2000">
                <a:solidFill>
                  <a:srgbClr val="1E1D5A"/>
                </a:solidFill>
                <a:cs typeface="ＭＳ Ｐゴシック" pitchFamily="-1" charset="-128"/>
              </a:rPr>
              <a:t> log n </a:t>
            </a:r>
            <a:r>
              <a:rPr lang="it-IT" sz="2000" b="1">
                <a:solidFill>
                  <a:srgbClr val="800000"/>
                </a:solidFill>
                <a:cs typeface="ＭＳ Ｐゴシック" pitchFamily="-1" charset="-128"/>
              </a:rPr>
              <a:t>do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63538" algn="l"/>
                <a:tab pos="715963" algn="l"/>
                <a:tab pos="1079500" algn="l"/>
              </a:tabLst>
            </a:pPr>
            <a:r>
              <a:rPr lang="it-IT" sz="2000">
                <a:solidFill>
                  <a:srgbClr val="1E1D5A"/>
                </a:solidFill>
                <a:cs typeface="ＭＳ Ｐゴシック" pitchFamily="-1" charset="-128"/>
              </a:rPr>
              <a:t>		</a:t>
            </a:r>
            <a:r>
              <a:rPr lang="it-IT" sz="2000" b="1">
                <a:solidFill>
                  <a:srgbClr val="1E1D5A"/>
                </a:solidFill>
                <a:cs typeface="ＭＳ Ｐゴシック" pitchFamily="-1" charset="-128"/>
              </a:rPr>
              <a:t>for</a:t>
            </a:r>
            <a:r>
              <a:rPr lang="it-IT" sz="2000">
                <a:solidFill>
                  <a:srgbClr val="1E1D5A"/>
                </a:solidFill>
                <a:cs typeface="ＭＳ Ｐゴシック" pitchFamily="-1" charset="-128"/>
              </a:rPr>
              <a:t> j = 0 </a:t>
            </a:r>
            <a:r>
              <a:rPr lang="it-IT" sz="2000" b="1">
                <a:solidFill>
                  <a:srgbClr val="1E1D5A"/>
                </a:solidFill>
                <a:cs typeface="ＭＳ Ｐゴシック" pitchFamily="-1" charset="-128"/>
              </a:rPr>
              <a:t>to</a:t>
            </a:r>
            <a:r>
              <a:rPr lang="it-IT" sz="2000">
                <a:solidFill>
                  <a:srgbClr val="1E1D5A"/>
                </a:solidFill>
                <a:cs typeface="ＭＳ Ｐゴシック" pitchFamily="-1" charset="-128"/>
              </a:rPr>
              <a:t> (n/2</a:t>
            </a:r>
            <a:r>
              <a:rPr lang="it-IT" sz="2000" baseline="30000">
                <a:solidFill>
                  <a:srgbClr val="1E1D5A"/>
                </a:solidFill>
                <a:cs typeface="ＭＳ Ｐゴシック" pitchFamily="-1" charset="-128"/>
              </a:rPr>
              <a:t>i</a:t>
            </a:r>
            <a:r>
              <a:rPr lang="it-IT" sz="2000">
                <a:solidFill>
                  <a:srgbClr val="1E1D5A"/>
                </a:solidFill>
                <a:cs typeface="ＭＳ Ｐゴシック" pitchFamily="-1" charset="-128"/>
              </a:rPr>
              <a:t> -1) </a:t>
            </a:r>
            <a:r>
              <a:rPr lang="it-IT" sz="2000" b="1">
                <a:solidFill>
                  <a:srgbClr val="800000"/>
                </a:solidFill>
                <a:cs typeface="ＭＳ Ｐゴシック" pitchFamily="-1" charset="-128"/>
              </a:rPr>
              <a:t>pardo</a:t>
            </a:r>
            <a:r>
              <a:rPr lang="it-IT" sz="2000">
                <a:solidFill>
                  <a:srgbClr val="800000"/>
                </a:solidFill>
                <a:cs typeface="ＭＳ Ｐゴシック" pitchFamily="-1" charset="-128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63538" algn="l"/>
                <a:tab pos="715963" algn="l"/>
                <a:tab pos="1079500" algn="l"/>
              </a:tabLst>
            </a:pPr>
            <a:r>
              <a:rPr lang="it-IT" sz="2000" i="1">
                <a:solidFill>
                  <a:srgbClr val="1E1D5A"/>
                </a:solidFill>
                <a:cs typeface="ＭＳ Ｐゴシック" pitchFamily="-1" charset="-128"/>
              </a:rPr>
              <a:t>P</a:t>
            </a:r>
            <a:r>
              <a:rPr lang="it-IT" sz="2000" i="1" baseline="-25000">
                <a:solidFill>
                  <a:srgbClr val="1E1D5A"/>
                </a:solidFill>
                <a:cs typeface="ＭＳ Ｐゴシック" pitchFamily="-1" charset="-128"/>
              </a:rPr>
              <a:t>j</a:t>
            </a:r>
            <a:r>
              <a:rPr lang="it-IT" sz="2000">
                <a:solidFill>
                  <a:srgbClr val="1E1D5A"/>
                </a:solidFill>
                <a:cs typeface="ＭＳ Ｐゴシック" pitchFamily="-1" charset="-128"/>
              </a:rPr>
              <a:t>: 			A[ j ] = </a:t>
            </a:r>
            <a:r>
              <a:rPr lang="it-IT" sz="2000" i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f </a:t>
            </a:r>
            <a:r>
              <a:rPr lang="it-IT" sz="2000">
                <a:solidFill>
                  <a:srgbClr val="1E1D5A"/>
                </a:solidFill>
                <a:cs typeface="ＭＳ Ｐゴシック" pitchFamily="-1" charset="-128"/>
              </a:rPr>
              <a:t>( A[ j ], A[ j+ n/2</a:t>
            </a:r>
            <a:r>
              <a:rPr lang="it-IT" sz="2000" baseline="30000">
                <a:solidFill>
                  <a:srgbClr val="1E1D5A"/>
                </a:solidFill>
                <a:cs typeface="ＭＳ Ｐゴシック" pitchFamily="-1" charset="-128"/>
              </a:rPr>
              <a:t>i</a:t>
            </a:r>
            <a:r>
              <a:rPr lang="it-IT" sz="2000">
                <a:solidFill>
                  <a:srgbClr val="1E1D5A"/>
                </a:solidFill>
                <a:cs typeface="ＭＳ Ｐゴシック" pitchFamily="-1" charset="-128"/>
              </a:rPr>
              <a:t> ] 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63538" algn="l"/>
                <a:tab pos="715963" algn="l"/>
                <a:tab pos="1079500" algn="l"/>
              </a:tabLst>
            </a:pPr>
            <a:r>
              <a:rPr lang="it-IT" sz="2000" i="1">
                <a:solidFill>
                  <a:srgbClr val="1E1D5A"/>
                </a:solidFill>
                <a:cs typeface="ＭＳ Ｐゴシック" pitchFamily="-1" charset="-128"/>
              </a:rPr>
              <a:t>P</a:t>
            </a:r>
            <a:r>
              <a:rPr lang="it-IT" sz="2000" i="1" baseline="-25000">
                <a:solidFill>
                  <a:srgbClr val="1E1D5A"/>
                </a:solidFill>
                <a:cs typeface="ＭＳ Ｐゴシック" pitchFamily="-1" charset="-128"/>
              </a:rPr>
              <a:t>0</a:t>
            </a:r>
            <a:r>
              <a:rPr lang="it-IT" sz="2000">
                <a:solidFill>
                  <a:srgbClr val="1E1D5A"/>
                </a:solidFill>
                <a:cs typeface="ＭＳ Ｐゴシック" pitchFamily="-1" charset="-128"/>
              </a:rPr>
              <a:t>:</a:t>
            </a:r>
            <a:r>
              <a:rPr lang="it-IT" sz="2000" b="1">
                <a:solidFill>
                  <a:srgbClr val="1E1D5A"/>
                </a:solidFill>
                <a:cs typeface="ＭＳ Ｐゴシック" pitchFamily="-1" charset="-128"/>
              </a:rPr>
              <a:t>	</a:t>
            </a:r>
            <a:r>
              <a:rPr lang="it-IT" sz="2000">
                <a:solidFill>
                  <a:srgbClr val="1E1D5A"/>
                </a:solidFill>
                <a:cs typeface="ＭＳ Ｐゴシック" pitchFamily="-1" charset="-128"/>
              </a:rPr>
              <a:t>R = A[ 0 ]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63538" algn="l"/>
                <a:tab pos="715963" algn="l"/>
                <a:tab pos="1079500" algn="l"/>
              </a:tabLst>
            </a:pPr>
            <a:endParaRPr lang="it-IT" sz="200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 algn="just" eaLnBrk="1" hangingPunct="1">
              <a:lnSpc>
                <a:spcPct val="80000"/>
              </a:lnSpc>
              <a:buFontTx/>
              <a:buNone/>
              <a:tabLst>
                <a:tab pos="363538" algn="l"/>
                <a:tab pos="715963" algn="l"/>
                <a:tab pos="1079500" algn="l"/>
              </a:tabLst>
            </a:pPr>
            <a:r>
              <a:rPr lang="it-IT" sz="20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Con lo stesso schema si può simulare anche la scrittura concorrente basata su priorità (ad esempio in funzione dell’indice del processore che vuole scrivere).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  <a:tabLst>
                <a:tab pos="363538" algn="l"/>
                <a:tab pos="715963" algn="l"/>
                <a:tab pos="1079500" algn="l"/>
              </a:tabLst>
            </a:pPr>
            <a:r>
              <a:rPr lang="it-IT" sz="20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In entrambi i casi la simulazione richiede tempo parallelo logaritmico.</a:t>
            </a:r>
          </a:p>
        </p:txBody>
      </p:sp>
      <p:sp>
        <p:nvSpPr>
          <p:cNvPr id="26630" name="Segnaposto piè di pagina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egnaposto piè di pagina 4"/>
          <p:cNvSpPr txBox="1">
            <a:spLocks noGrp="1"/>
          </p:cNvSpPr>
          <p:nvPr/>
        </p:nvSpPr>
        <p:spPr bwMode="auto">
          <a:xfrm>
            <a:off x="2209800" y="6477000"/>
            <a:ext cx="4392613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it-IT" u="none"/>
          </a:p>
        </p:txBody>
      </p:sp>
      <p:sp>
        <p:nvSpPr>
          <p:cNvPr id="28675" name="Segnaposto numero diapositiva 5"/>
          <p:cNvSpPr txBox="1">
            <a:spLocks noGrp="1"/>
          </p:cNvSpPr>
          <p:nvPr/>
        </p:nvSpPr>
        <p:spPr bwMode="auto">
          <a:xfrm>
            <a:off x="6553200" y="6453188"/>
            <a:ext cx="19050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BC0413E6-2B8A-9C42-87DE-E4937D57ABF2}" type="slidenum">
              <a:rPr lang="it-IT" sz="1400" u="none"/>
              <a:pPr algn="r"/>
              <a:t>5</a:t>
            </a:fld>
            <a:endParaRPr lang="it-IT" sz="1400" u="none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it-IT" sz="3400">
                <a:solidFill>
                  <a:srgbClr val="1E1D5A"/>
                </a:solidFill>
                <a:cs typeface="ＭＳ Ｐゴシック" pitchFamily="-1" charset="-128"/>
              </a:rPr>
              <a:t>Simulazione della lettura concorrente</a:t>
            </a:r>
            <a:br>
              <a:rPr lang="it-IT" sz="3400">
                <a:solidFill>
                  <a:srgbClr val="1E1D5A"/>
                </a:solidFill>
                <a:cs typeface="ＭＳ Ｐゴシック" pitchFamily="-1" charset="-128"/>
              </a:rPr>
            </a:br>
            <a:r>
              <a:rPr lang="it-IT" sz="3400">
                <a:solidFill>
                  <a:srgbClr val="1E1D5A"/>
                </a:solidFill>
                <a:cs typeface="ＭＳ Ｐゴシック" pitchFamily="-1" charset="-128"/>
              </a:rPr>
              <a:t>(caso generale)</a:t>
            </a:r>
            <a:endParaRPr lang="it-IT" sz="3600">
              <a:cs typeface="ＭＳ Ｐゴシック" pitchFamily="-1" charset="-128"/>
            </a:endParaRP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 algn="just" eaLnBrk="1" hangingPunct="1">
              <a:buFontTx/>
              <a:buNone/>
            </a:pP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Problema</a:t>
            </a:r>
            <a:r>
              <a:rPr lang="it-IT" sz="16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: </a:t>
            </a:r>
            <a:r>
              <a:rPr lang="it-IT" sz="1600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N</a:t>
            </a:r>
            <a:r>
              <a:rPr lang="it-IT" sz="16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processori P</a:t>
            </a:r>
            <a:r>
              <a:rPr lang="it-IT" sz="1600" baseline="-250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1</a:t>
            </a:r>
            <a:r>
              <a:rPr lang="it-IT" sz="16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, P</a:t>
            </a:r>
            <a:r>
              <a:rPr lang="it-IT" sz="1600" baseline="-250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2</a:t>
            </a:r>
            <a:r>
              <a:rPr lang="it-IT" sz="16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, </a:t>
            </a:r>
            <a:r>
              <a:rPr lang="it-IT" sz="1600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…</a:t>
            </a:r>
            <a:r>
              <a:rPr lang="it-IT" sz="16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, 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P</a:t>
            </a:r>
            <a:r>
              <a:rPr lang="it-IT" sz="1600" baseline="-250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N  </a:t>
            </a:r>
            <a:r>
              <a:rPr lang="it-IT" sz="16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vogliono leggere il contenuto di </a:t>
            </a:r>
            <a:r>
              <a:rPr lang="it-IT" sz="1600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K</a:t>
            </a:r>
            <a:r>
              <a:rPr lang="it-IT" sz="16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celle di memoria (in generale </a:t>
            </a:r>
            <a:r>
              <a:rPr lang="it-IT" sz="1600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K</a:t>
            </a:r>
            <a:r>
              <a:rPr lang="it-IT" sz="16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&lt;</a:t>
            </a:r>
            <a:r>
              <a:rPr lang="it-IT" sz="1600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N</a:t>
            </a:r>
            <a:r>
              <a:rPr lang="it-IT" sz="16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e non tutti i processori vogliono leggere dalla stessa locazione di memoria) su una P-RAM di tipo EREW.</a:t>
            </a:r>
          </a:p>
          <a:p>
            <a:pPr marL="0" indent="0" algn="ctr" eaLnBrk="1" hangingPunct="1">
              <a:buFontTx/>
              <a:buNone/>
            </a:pPr>
            <a:endParaRPr lang="it-IT" sz="1600" b="1" dirty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 eaLnBrk="1" hangingPunct="1">
              <a:buFontTx/>
              <a:buNone/>
            </a:pP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Algoritmo</a:t>
            </a:r>
            <a:r>
              <a:rPr lang="it-IT" sz="16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:</a:t>
            </a:r>
          </a:p>
          <a:p>
            <a:pPr marL="0" indent="0" algn="just" eaLnBrk="1" hangingPunct="1">
              <a:buFontTx/>
              <a:buNone/>
            </a:pPr>
            <a:r>
              <a:rPr lang="it-IT" sz="1600" dirty="0">
                <a:solidFill>
                  <a:srgbClr val="800000"/>
                </a:solidFill>
                <a:latin typeface="Times New Roman" pitchFamily="-1" charset="0"/>
                <a:cs typeface="ＭＳ Ｐゴシック" pitchFamily="-1" charset="-128"/>
              </a:rPr>
              <a:t>Passo </a:t>
            </a:r>
            <a:r>
              <a:rPr lang="it-IT" sz="1600" dirty="0" err="1">
                <a:solidFill>
                  <a:srgbClr val="800000"/>
                </a:solidFill>
                <a:latin typeface="Times New Roman" pitchFamily="-1" charset="0"/>
                <a:cs typeface="ＭＳ Ｐゴシック" pitchFamily="-1" charset="-128"/>
              </a:rPr>
              <a:t>1</a:t>
            </a:r>
            <a:r>
              <a:rPr lang="it-IT" sz="1600" dirty="0">
                <a:solidFill>
                  <a:srgbClr val="800000"/>
                </a:solidFill>
                <a:latin typeface="Times New Roman" pitchFamily="-1" charset="0"/>
                <a:cs typeface="ＭＳ Ｐゴシック" pitchFamily="-1" charset="-128"/>
              </a:rPr>
              <a:t>:</a:t>
            </a:r>
            <a:r>
              <a:rPr lang="it-IT" sz="16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si costruisca </a:t>
            </a:r>
            <a:r>
              <a:rPr lang="it-IT" sz="1600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M</a:t>
            </a:r>
            <a:r>
              <a:rPr lang="it-IT" sz="16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, vettore di coppie del tipo (P</a:t>
            </a:r>
            <a:r>
              <a:rPr lang="it-IT" sz="1600" baseline="-250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</a:t>
            </a:r>
            <a:r>
              <a:rPr lang="it-IT" sz="16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, </a:t>
            </a:r>
            <a:r>
              <a:rPr lang="it-IT" sz="1600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L</a:t>
            </a:r>
            <a:r>
              <a:rPr lang="it-IT" sz="1600" baseline="-25000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j</a:t>
            </a:r>
            <a:r>
              <a:rPr lang="it-IT" sz="16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), ciascuna indicante che il processore i-esimo vuole leggere la j-esima locazione di memoria (i=0…N-1, j=1…K). Questo vettore viene ordinato in modo stabile, rispetto ai valori </a:t>
            </a:r>
            <a:r>
              <a:rPr lang="it-IT" sz="1600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L</a:t>
            </a:r>
            <a:r>
              <a:rPr lang="it-IT" sz="1600" baseline="-25000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j</a:t>
            </a:r>
            <a:r>
              <a:rPr lang="it-IT" sz="16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(la stabilità garantisce l’ordinamento delle coppie).</a:t>
            </a:r>
          </a:p>
          <a:p>
            <a:pPr marL="0" indent="0" algn="just" eaLnBrk="1" hangingPunct="1">
              <a:buFontTx/>
              <a:buNone/>
            </a:pPr>
            <a:r>
              <a:rPr lang="it-IT" sz="1600" dirty="0">
                <a:solidFill>
                  <a:srgbClr val="800000"/>
                </a:solidFill>
                <a:latin typeface="Times New Roman" pitchFamily="-1" charset="0"/>
                <a:cs typeface="ＭＳ Ｐゴシック" pitchFamily="-1" charset="-128"/>
              </a:rPr>
              <a:t>Passo </a:t>
            </a:r>
            <a:r>
              <a:rPr lang="it-IT" sz="1600" dirty="0" err="1">
                <a:solidFill>
                  <a:srgbClr val="800000"/>
                </a:solidFill>
                <a:latin typeface="Times New Roman" pitchFamily="-1" charset="0"/>
                <a:cs typeface="ＭＳ Ｐゴシック" pitchFamily="-1" charset="-128"/>
              </a:rPr>
              <a:t>2</a:t>
            </a:r>
            <a:r>
              <a:rPr lang="it-IT" sz="1600" dirty="0">
                <a:solidFill>
                  <a:srgbClr val="800000"/>
                </a:solidFill>
                <a:latin typeface="Times New Roman" pitchFamily="-1" charset="0"/>
                <a:cs typeface="ＭＳ Ｐゴシック" pitchFamily="-1" charset="-128"/>
              </a:rPr>
              <a:t>:</a:t>
            </a:r>
            <a:r>
              <a:rPr lang="it-IT" sz="16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si raggruppino i processori rispetto alla comune locazione di memoria a cui vogliono accedere, si individuino gli </a:t>
            </a:r>
            <a:r>
              <a:rPr lang="it-IT" sz="1600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inizializzatori</a:t>
            </a:r>
            <a:r>
              <a:rPr lang="it-IT" sz="16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di ogni blocco e si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caratterizzino gli elementi </a:t>
            </a:r>
            <a:r>
              <a:rPr lang="it-IT" sz="16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in ogni blocco.</a:t>
            </a:r>
          </a:p>
          <a:p>
            <a:pPr marL="0" indent="0" algn="just" eaLnBrk="1" hangingPunct="1">
              <a:buFontTx/>
              <a:buNone/>
            </a:pPr>
            <a:r>
              <a:rPr lang="it-IT" sz="1600" dirty="0">
                <a:solidFill>
                  <a:srgbClr val="800000"/>
                </a:solidFill>
                <a:latin typeface="Times New Roman" pitchFamily="-1" charset="0"/>
                <a:cs typeface="ＭＳ Ｐゴシック" pitchFamily="-1" charset="-128"/>
              </a:rPr>
              <a:t>Passo </a:t>
            </a:r>
            <a:r>
              <a:rPr lang="it-IT" sz="1600" dirty="0" err="1">
                <a:solidFill>
                  <a:srgbClr val="800000"/>
                </a:solidFill>
                <a:latin typeface="Times New Roman" pitchFamily="-1" charset="0"/>
                <a:cs typeface="ＭＳ Ｐゴシック" pitchFamily="-1" charset="-128"/>
              </a:rPr>
              <a:t>3</a:t>
            </a:r>
            <a:r>
              <a:rPr lang="it-IT" sz="1600" dirty="0">
                <a:solidFill>
                  <a:srgbClr val="800000"/>
                </a:solidFill>
                <a:latin typeface="Times New Roman" pitchFamily="-1" charset="0"/>
                <a:cs typeface="ＭＳ Ｐゴシック" pitchFamily="-1" charset="-128"/>
              </a:rPr>
              <a:t>:</a:t>
            </a:r>
            <a:r>
              <a:rPr lang="it-IT" sz="16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il primo processore di ogni blocco legge la locazione corrispondente e poi attiva un’operazione di broadcast sul blocco.</a:t>
            </a:r>
          </a:p>
          <a:p>
            <a:pPr marL="0" indent="0" algn="just" eaLnBrk="1" hangingPunct="1">
              <a:buFontTx/>
              <a:buNone/>
            </a:pPr>
            <a:r>
              <a:rPr lang="it-IT" sz="1600" dirty="0">
                <a:solidFill>
                  <a:srgbClr val="800000"/>
                </a:solidFill>
                <a:latin typeface="Times New Roman" pitchFamily="-1" charset="0"/>
                <a:cs typeface="ＭＳ Ｐゴシック" pitchFamily="-1" charset="-128"/>
              </a:rPr>
              <a:t>Passo </a:t>
            </a:r>
            <a:r>
              <a:rPr lang="it-IT" sz="1600" dirty="0" err="1">
                <a:solidFill>
                  <a:srgbClr val="800000"/>
                </a:solidFill>
                <a:latin typeface="Times New Roman" pitchFamily="-1" charset="0"/>
                <a:cs typeface="ＭＳ Ｐゴシック" pitchFamily="-1" charset="-128"/>
              </a:rPr>
              <a:t>4</a:t>
            </a:r>
            <a:r>
              <a:rPr lang="it-IT" sz="1600" dirty="0">
                <a:solidFill>
                  <a:srgbClr val="800000"/>
                </a:solidFill>
                <a:latin typeface="Times New Roman" pitchFamily="-1" charset="0"/>
                <a:cs typeface="ＭＳ Ｐゴシック" pitchFamily="-1" charset="-128"/>
              </a:rPr>
              <a:t>:</a:t>
            </a:r>
            <a:r>
              <a:rPr lang="it-IT" sz="16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tutti i processori  in parallelo leggono l’informazione richiesta.</a:t>
            </a:r>
          </a:p>
        </p:txBody>
      </p:sp>
      <p:sp>
        <p:nvSpPr>
          <p:cNvPr id="28678" name="Segnaposto piè di pagina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it-IT" smtClean="0"/>
              <a:t>AA 2011-2012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egnaposto piè di pagina 4"/>
          <p:cNvSpPr txBox="1">
            <a:spLocks noGrp="1"/>
          </p:cNvSpPr>
          <p:nvPr/>
        </p:nvSpPr>
        <p:spPr bwMode="auto">
          <a:xfrm>
            <a:off x="2411413" y="6453188"/>
            <a:ext cx="43926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it-IT" u="none"/>
          </a:p>
        </p:txBody>
      </p:sp>
      <p:sp>
        <p:nvSpPr>
          <p:cNvPr id="30723" name="Segnaposto numero diapositiva 5"/>
          <p:cNvSpPr txBox="1">
            <a:spLocks noGrp="1"/>
          </p:cNvSpPr>
          <p:nvPr/>
        </p:nvSpPr>
        <p:spPr bwMode="auto">
          <a:xfrm>
            <a:off x="6553200" y="6453188"/>
            <a:ext cx="19050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endParaRPr lang="it-IT" sz="1400" u="none" dirty="0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it-IT">
                <a:solidFill>
                  <a:srgbClr val="1E1D5A"/>
                </a:solidFill>
                <a:cs typeface="ＭＳ Ｐゴシック" pitchFamily="-1" charset="-128"/>
              </a:rPr>
              <a:t>PASSI 1 e 2</a:t>
            </a:r>
            <a:endParaRPr lang="it-IT">
              <a:cs typeface="ＭＳ Ｐゴシック" pitchFamily="-1" charset="-128"/>
            </a:endParaRP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066800"/>
            <a:ext cx="8305800" cy="5214938"/>
          </a:xfrm>
        </p:spPr>
        <p:txBody>
          <a:bodyPr/>
          <a:lstStyle/>
          <a:p>
            <a:pPr marL="0" indent="0" eaLnBrk="1" hangingPunct="1">
              <a:spcBef>
                <a:spcPct val="10000"/>
              </a:spcBef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1600" b="1">
                <a:solidFill>
                  <a:srgbClr val="1E1D5A"/>
                </a:solidFill>
                <a:cs typeface="ＭＳ Ｐゴシック" pitchFamily="-1" charset="-128"/>
              </a:rPr>
              <a:t>Passo 1:</a:t>
            </a:r>
          </a:p>
          <a:p>
            <a:pPr marL="0" indent="0" eaLnBrk="1" hangingPunct="1">
              <a:spcBef>
                <a:spcPct val="10000"/>
              </a:spcBef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1600">
                <a:solidFill>
                  <a:srgbClr val="1E1D5A"/>
                </a:solidFill>
                <a:cs typeface="ＭＳ Ｐゴシック" pitchFamily="-1" charset="-128"/>
              </a:rPr>
              <a:t>	</a:t>
            </a:r>
            <a:r>
              <a:rPr lang="it-IT" sz="1600" b="1">
                <a:solidFill>
                  <a:srgbClr val="1E1D5A"/>
                </a:solidFill>
                <a:cs typeface="ＭＳ Ｐゴシック" pitchFamily="-1" charset="-128"/>
              </a:rPr>
              <a:t>for</a:t>
            </a:r>
            <a:r>
              <a:rPr lang="it-IT" sz="1600">
                <a:solidFill>
                  <a:srgbClr val="1E1D5A"/>
                </a:solidFill>
                <a:cs typeface="ＭＳ Ｐゴシック" pitchFamily="-1" charset="-128"/>
              </a:rPr>
              <a:t> i = 0 </a:t>
            </a:r>
            <a:r>
              <a:rPr lang="it-IT" sz="1600" b="1">
                <a:solidFill>
                  <a:srgbClr val="1E1D5A"/>
                </a:solidFill>
                <a:cs typeface="ＭＳ Ｐゴシック" pitchFamily="-1" charset="-128"/>
              </a:rPr>
              <a:t>to</a:t>
            </a:r>
            <a:r>
              <a:rPr lang="it-IT" sz="1600">
                <a:solidFill>
                  <a:srgbClr val="1E1D5A"/>
                </a:solidFill>
                <a:cs typeface="ＭＳ Ｐゴシック" pitchFamily="-1" charset="-128"/>
              </a:rPr>
              <a:t> n-1 </a:t>
            </a:r>
            <a:r>
              <a:rPr lang="it-IT" sz="1600" b="1">
                <a:solidFill>
                  <a:srgbClr val="800000"/>
                </a:solidFill>
                <a:cs typeface="ＭＳ Ｐゴシック" pitchFamily="-1" charset="-128"/>
              </a:rPr>
              <a:t>pardo</a:t>
            </a:r>
            <a:endParaRPr lang="it-IT" sz="1600" b="1">
              <a:solidFill>
                <a:srgbClr val="1E1D5A"/>
              </a:solidFill>
              <a:cs typeface="ＭＳ Ｐゴシック" pitchFamily="-1" charset="-128"/>
            </a:endParaRPr>
          </a:p>
          <a:p>
            <a:pPr marL="0" indent="0" eaLnBrk="1" hangingPunct="1">
              <a:spcBef>
                <a:spcPct val="10000"/>
              </a:spcBef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1600" i="1">
                <a:solidFill>
                  <a:srgbClr val="1E1D5A"/>
                </a:solidFill>
                <a:cs typeface="ＭＳ Ｐゴシック" pitchFamily="-1" charset="-128"/>
              </a:rPr>
              <a:t>P</a:t>
            </a:r>
            <a:r>
              <a:rPr lang="it-IT" sz="1600" i="1" baseline="-25000">
                <a:solidFill>
                  <a:srgbClr val="1E1D5A"/>
                </a:solidFill>
                <a:cs typeface="ＭＳ Ｐゴシック" pitchFamily="-1" charset="-128"/>
              </a:rPr>
              <a:t>i</a:t>
            </a:r>
            <a:r>
              <a:rPr lang="it-IT" sz="1600">
                <a:solidFill>
                  <a:srgbClr val="1E1D5A"/>
                </a:solidFill>
                <a:cs typeface="ＭＳ Ｐゴシック" pitchFamily="-1" charset="-128"/>
              </a:rPr>
              <a:t>:		M[ i ] = (i, L</a:t>
            </a:r>
            <a:r>
              <a:rPr lang="it-IT" sz="1600" baseline="-25000">
                <a:solidFill>
                  <a:srgbClr val="1E1D5A"/>
                </a:solidFill>
                <a:cs typeface="ＭＳ Ｐゴシック" pitchFamily="-1" charset="-128"/>
              </a:rPr>
              <a:t>j</a:t>
            </a:r>
            <a:r>
              <a:rPr lang="it-IT" sz="1600">
                <a:solidFill>
                  <a:srgbClr val="1E1D5A"/>
                </a:solidFill>
                <a:cs typeface="ＭＳ Ｐゴシック" pitchFamily="-1" charset="-128"/>
              </a:rPr>
              <a:t>)	// coppie (proc, loc)</a:t>
            </a:r>
          </a:p>
          <a:p>
            <a:pPr marL="0" indent="0" eaLnBrk="1" hangingPunct="1">
              <a:spcBef>
                <a:spcPct val="10000"/>
              </a:spcBef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1600">
                <a:solidFill>
                  <a:srgbClr val="1E1D5A"/>
                </a:solidFill>
                <a:cs typeface="ＭＳ Ｐゴシック" pitchFamily="-1" charset="-128"/>
              </a:rPr>
              <a:t>	sort(M, loc);</a:t>
            </a:r>
          </a:p>
          <a:p>
            <a:pPr marL="0" indent="0" eaLnBrk="1" hangingPunct="1">
              <a:spcBef>
                <a:spcPct val="10000"/>
              </a:spcBef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endParaRPr lang="it-IT" sz="1600">
              <a:solidFill>
                <a:srgbClr val="1E1D5A"/>
              </a:solidFill>
              <a:cs typeface="ＭＳ Ｐゴシック" pitchFamily="-1" charset="-128"/>
            </a:endParaRPr>
          </a:p>
          <a:p>
            <a:pPr marL="0" indent="0" eaLnBrk="1" hangingPunct="1">
              <a:spcBef>
                <a:spcPct val="10000"/>
              </a:spcBef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1600" b="1">
                <a:solidFill>
                  <a:srgbClr val="1E1D5A"/>
                </a:solidFill>
                <a:cs typeface="ＭＳ Ｐゴシック" pitchFamily="-1" charset="-128"/>
              </a:rPr>
              <a:t>Passo 2:</a:t>
            </a:r>
          </a:p>
          <a:p>
            <a:pPr marL="0" indent="0" eaLnBrk="1" hangingPunct="1">
              <a:spcBef>
                <a:spcPct val="10000"/>
              </a:spcBef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1600" i="1">
                <a:solidFill>
                  <a:srgbClr val="1E1D5A"/>
                </a:solidFill>
                <a:cs typeface="ＭＳ Ｐゴシック" pitchFamily="-1" charset="-128"/>
              </a:rPr>
              <a:t>P</a:t>
            </a:r>
            <a:r>
              <a:rPr lang="it-IT" sz="1600" i="1" baseline="-25000">
                <a:solidFill>
                  <a:srgbClr val="1E1D5A"/>
                </a:solidFill>
                <a:cs typeface="ＭＳ Ｐゴシック" pitchFamily="-1" charset="-128"/>
              </a:rPr>
              <a:t>0</a:t>
            </a:r>
            <a:r>
              <a:rPr lang="it-IT" sz="1600">
                <a:solidFill>
                  <a:srgbClr val="1E1D5A"/>
                </a:solidFill>
                <a:cs typeface="ＭＳ Ｐゴシック" pitchFamily="-1" charset="-128"/>
              </a:rPr>
              <a:t>:	iniz[ 0 ] = true; B[ 0 ] = 1</a:t>
            </a:r>
          </a:p>
          <a:p>
            <a:pPr marL="0" indent="0" eaLnBrk="1" hangingPunct="1">
              <a:spcBef>
                <a:spcPct val="10000"/>
              </a:spcBef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1600">
                <a:solidFill>
                  <a:srgbClr val="1E1D5A"/>
                </a:solidFill>
                <a:cs typeface="ＭＳ Ｐゴシック" pitchFamily="-1" charset="-128"/>
              </a:rPr>
              <a:t>	</a:t>
            </a:r>
            <a:r>
              <a:rPr lang="it-IT" sz="1600" b="1">
                <a:solidFill>
                  <a:srgbClr val="1E1D5A"/>
                </a:solidFill>
                <a:cs typeface="ＭＳ Ｐゴシック" pitchFamily="-1" charset="-128"/>
              </a:rPr>
              <a:t>for</a:t>
            </a:r>
            <a:r>
              <a:rPr lang="it-IT" sz="1600">
                <a:solidFill>
                  <a:srgbClr val="1E1D5A"/>
                </a:solidFill>
                <a:cs typeface="ＭＳ Ｐゴシック" pitchFamily="-1" charset="-128"/>
              </a:rPr>
              <a:t> i = 1 </a:t>
            </a:r>
            <a:r>
              <a:rPr lang="it-IT" sz="1600" b="1">
                <a:solidFill>
                  <a:srgbClr val="1E1D5A"/>
                </a:solidFill>
                <a:cs typeface="ＭＳ Ｐゴシック" pitchFamily="-1" charset="-128"/>
              </a:rPr>
              <a:t>to</a:t>
            </a:r>
            <a:r>
              <a:rPr lang="it-IT" sz="1600">
                <a:solidFill>
                  <a:srgbClr val="1E1D5A"/>
                </a:solidFill>
                <a:cs typeface="ＭＳ Ｐゴシック" pitchFamily="-1" charset="-128"/>
              </a:rPr>
              <a:t> n-1 </a:t>
            </a:r>
            <a:r>
              <a:rPr lang="it-IT" sz="1600" b="1">
                <a:solidFill>
                  <a:srgbClr val="800000"/>
                </a:solidFill>
                <a:cs typeface="ＭＳ Ｐゴシック" pitchFamily="-1" charset="-128"/>
              </a:rPr>
              <a:t>pardo</a:t>
            </a:r>
            <a:endParaRPr lang="it-IT" sz="1600" b="1">
              <a:solidFill>
                <a:srgbClr val="1E1D5A"/>
              </a:solidFill>
              <a:cs typeface="ＭＳ Ｐゴシック" pitchFamily="-1" charset="-128"/>
            </a:endParaRPr>
          </a:p>
          <a:p>
            <a:pPr marL="0" indent="0" eaLnBrk="1" hangingPunct="1">
              <a:spcBef>
                <a:spcPct val="10000"/>
              </a:spcBef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1600" i="1">
                <a:solidFill>
                  <a:srgbClr val="1E1D5A"/>
                </a:solidFill>
                <a:cs typeface="ＭＳ Ｐゴシック" pitchFamily="-1" charset="-128"/>
              </a:rPr>
              <a:t>P</a:t>
            </a:r>
            <a:r>
              <a:rPr lang="it-IT" sz="1600" i="1" baseline="-25000">
                <a:solidFill>
                  <a:srgbClr val="1E1D5A"/>
                </a:solidFill>
                <a:cs typeface="ＭＳ Ｐゴシック" pitchFamily="-1" charset="-128"/>
              </a:rPr>
              <a:t>i</a:t>
            </a:r>
            <a:r>
              <a:rPr lang="it-IT" sz="1600">
                <a:solidFill>
                  <a:srgbClr val="1E1D5A"/>
                </a:solidFill>
                <a:cs typeface="ＭＳ Ｐゴシック" pitchFamily="-1" charset="-128"/>
              </a:rPr>
              <a:t>:		</a:t>
            </a:r>
            <a:r>
              <a:rPr lang="it-IT" sz="1600" b="1">
                <a:solidFill>
                  <a:srgbClr val="1E1D5A"/>
                </a:solidFill>
                <a:cs typeface="ＭＳ Ｐゴシック" pitchFamily="-1" charset="-128"/>
              </a:rPr>
              <a:t>if</a:t>
            </a:r>
            <a:r>
              <a:rPr lang="it-IT" sz="1600">
                <a:solidFill>
                  <a:srgbClr val="1E1D5A"/>
                </a:solidFill>
                <a:cs typeface="ＭＳ Ｐゴシック" pitchFamily="-1" charset="-128"/>
              </a:rPr>
              <a:t> M[ i ].loc </a:t>
            </a:r>
            <a:r>
              <a:rPr lang="it-IT" sz="1600">
                <a:solidFill>
                  <a:srgbClr val="1E1D5A"/>
                </a:solidFill>
                <a:cs typeface="ＭＳ Ｐゴシック" pitchFamily="-1" charset="-128"/>
                <a:sym typeface="Symbol" pitchFamily="-1" charset="2"/>
              </a:rPr>
              <a:t> </a:t>
            </a:r>
            <a:r>
              <a:rPr lang="it-IT" sz="1600">
                <a:solidFill>
                  <a:srgbClr val="1E1D5A"/>
                </a:solidFill>
                <a:cs typeface="ＭＳ Ｐゴシック" pitchFamily="-1" charset="-128"/>
              </a:rPr>
              <a:t>M[ i-1 ].loc </a:t>
            </a:r>
            <a:r>
              <a:rPr lang="it-IT" sz="1600" b="1">
                <a:solidFill>
                  <a:srgbClr val="1E1D5A"/>
                </a:solidFill>
                <a:cs typeface="ＭＳ Ｐゴシック" pitchFamily="-1" charset="-128"/>
              </a:rPr>
              <a:t>then</a:t>
            </a:r>
          </a:p>
          <a:p>
            <a:pPr marL="0" indent="0" eaLnBrk="1" hangingPunct="1">
              <a:spcBef>
                <a:spcPct val="10000"/>
              </a:spcBef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1600">
                <a:solidFill>
                  <a:srgbClr val="1E1D5A"/>
                </a:solidFill>
                <a:cs typeface="ＭＳ Ｐゴシック" pitchFamily="-1" charset="-128"/>
              </a:rPr>
              <a:t>			iniz[ i ] = true; B[ i ] = 1</a:t>
            </a:r>
          </a:p>
          <a:p>
            <a:pPr marL="0" indent="0" eaLnBrk="1" hangingPunct="1">
              <a:spcBef>
                <a:spcPct val="10000"/>
              </a:spcBef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1600">
                <a:solidFill>
                  <a:srgbClr val="1E1D5A"/>
                </a:solidFill>
                <a:cs typeface="ＭＳ Ｐゴシック" pitchFamily="-1" charset="-128"/>
              </a:rPr>
              <a:t>		</a:t>
            </a:r>
            <a:r>
              <a:rPr lang="it-IT" sz="1600" b="1">
                <a:solidFill>
                  <a:srgbClr val="1E1D5A"/>
                </a:solidFill>
                <a:cs typeface="ＭＳ Ｐゴシック" pitchFamily="-1" charset="-128"/>
              </a:rPr>
              <a:t>else</a:t>
            </a:r>
            <a:endParaRPr lang="it-IT" sz="1600">
              <a:solidFill>
                <a:srgbClr val="1E1D5A"/>
              </a:solidFill>
              <a:cs typeface="ＭＳ Ｐゴシック" pitchFamily="-1" charset="-128"/>
            </a:endParaRPr>
          </a:p>
          <a:p>
            <a:pPr marL="0" indent="0" eaLnBrk="1" hangingPunct="1">
              <a:spcBef>
                <a:spcPct val="10000"/>
              </a:spcBef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1600">
                <a:solidFill>
                  <a:srgbClr val="1E1D5A"/>
                </a:solidFill>
                <a:cs typeface="ＭＳ Ｐゴシック" pitchFamily="-1" charset="-128"/>
              </a:rPr>
              <a:t>			iniz[ i ] = false; B[ i ] = 0</a:t>
            </a:r>
          </a:p>
          <a:p>
            <a:pPr marL="0" indent="0" eaLnBrk="1" hangingPunct="1">
              <a:spcBef>
                <a:spcPct val="10000"/>
              </a:spcBef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1600">
                <a:solidFill>
                  <a:srgbClr val="1E1D5A"/>
                </a:solidFill>
                <a:cs typeface="ＭＳ Ｐゴシック" pitchFamily="-1" charset="-128"/>
              </a:rPr>
              <a:t>	PrefixSum(B, n)</a:t>
            </a:r>
          </a:p>
          <a:p>
            <a:pPr marL="0" indent="0" eaLnBrk="1" hangingPunct="1">
              <a:spcBef>
                <a:spcPct val="10000"/>
              </a:spcBef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endParaRPr lang="it-IT" sz="1600">
              <a:solidFill>
                <a:srgbClr val="1E1D5A"/>
              </a:solidFill>
              <a:cs typeface="ＭＳ Ｐゴシック" pitchFamily="-1" charset="-128"/>
            </a:endParaRPr>
          </a:p>
          <a:p>
            <a:pPr marL="0" indent="0" eaLnBrk="1" hangingPunct="1">
              <a:spcBef>
                <a:spcPct val="10000"/>
              </a:spcBef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endParaRPr lang="it-IT" sz="1600">
              <a:solidFill>
                <a:srgbClr val="1E1D5A"/>
              </a:solidFill>
              <a:cs typeface="ＭＳ Ｐゴシック" pitchFamily="-1" charset="-128"/>
            </a:endParaRPr>
          </a:p>
          <a:p>
            <a:pPr marL="0" indent="0" eaLnBrk="1" hangingPunct="1">
              <a:spcBef>
                <a:spcPct val="10000"/>
              </a:spcBef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endParaRPr lang="it-IT" sz="1600">
              <a:solidFill>
                <a:srgbClr val="1E1D5A"/>
              </a:solidFill>
              <a:cs typeface="ＭＳ Ｐゴシック" pitchFamily="-1" charset="-128"/>
            </a:endParaRPr>
          </a:p>
          <a:p>
            <a:pPr marL="0" indent="0" eaLnBrk="1" hangingPunct="1">
              <a:spcBef>
                <a:spcPct val="10000"/>
              </a:spcBef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endParaRPr lang="it-IT" sz="1400">
              <a:solidFill>
                <a:srgbClr val="1E1D5A"/>
              </a:solidFill>
              <a:cs typeface="ＭＳ Ｐゴシック" pitchFamily="-1" charset="-128"/>
            </a:endParaRPr>
          </a:p>
          <a:p>
            <a:pPr marL="0" indent="0" eaLnBrk="1" hangingPunct="1">
              <a:spcBef>
                <a:spcPct val="10000"/>
              </a:spcBef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1400">
                <a:solidFill>
                  <a:srgbClr val="1E1D5A"/>
                </a:solidFill>
                <a:cs typeface="ＭＳ Ｐゴシック" pitchFamily="-1" charset="-128"/>
              </a:rPr>
              <a:t>Il vettore B è utilizzato per identificare il blocco di appartenenza di ogni processore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867400" y="1341438"/>
            <a:ext cx="2952750" cy="4175125"/>
            <a:chOff x="3696" y="845"/>
            <a:chExt cx="1860" cy="2630"/>
          </a:xfrm>
        </p:grpSpPr>
        <p:sp>
          <p:nvSpPr>
            <p:cNvPr id="30728" name="Rectangle 5"/>
            <p:cNvSpPr>
              <a:spLocks noChangeArrowheads="1"/>
            </p:cNvSpPr>
            <p:nvPr/>
          </p:nvSpPr>
          <p:spPr bwMode="auto">
            <a:xfrm>
              <a:off x="4195" y="845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0</a:t>
              </a:r>
            </a:p>
          </p:txBody>
        </p:sp>
        <p:sp>
          <p:nvSpPr>
            <p:cNvPr id="30729" name="Rectangle 6"/>
            <p:cNvSpPr>
              <a:spLocks noChangeArrowheads="1"/>
            </p:cNvSpPr>
            <p:nvPr/>
          </p:nvSpPr>
          <p:spPr bwMode="auto">
            <a:xfrm>
              <a:off x="4422" y="845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1</a:t>
              </a:r>
            </a:p>
          </p:txBody>
        </p:sp>
        <p:sp>
          <p:nvSpPr>
            <p:cNvPr id="30730" name="Rectangle 7"/>
            <p:cNvSpPr>
              <a:spLocks noChangeArrowheads="1"/>
            </p:cNvSpPr>
            <p:nvPr/>
          </p:nvSpPr>
          <p:spPr bwMode="auto">
            <a:xfrm>
              <a:off x="4648" y="845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2</a:t>
              </a:r>
            </a:p>
          </p:txBody>
        </p:sp>
        <p:sp>
          <p:nvSpPr>
            <p:cNvPr id="30731" name="Rectangle 8"/>
            <p:cNvSpPr>
              <a:spLocks noChangeArrowheads="1"/>
            </p:cNvSpPr>
            <p:nvPr/>
          </p:nvSpPr>
          <p:spPr bwMode="auto">
            <a:xfrm>
              <a:off x="4875" y="845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3</a:t>
              </a:r>
            </a:p>
          </p:txBody>
        </p:sp>
        <p:sp>
          <p:nvSpPr>
            <p:cNvPr id="30732" name="Rectangle 9"/>
            <p:cNvSpPr>
              <a:spLocks noChangeArrowheads="1"/>
            </p:cNvSpPr>
            <p:nvPr/>
          </p:nvSpPr>
          <p:spPr bwMode="auto">
            <a:xfrm>
              <a:off x="5102" y="845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4</a:t>
              </a:r>
            </a:p>
          </p:txBody>
        </p:sp>
        <p:sp>
          <p:nvSpPr>
            <p:cNvPr id="30733" name="Rectangle 10"/>
            <p:cNvSpPr>
              <a:spLocks noChangeArrowheads="1"/>
            </p:cNvSpPr>
            <p:nvPr/>
          </p:nvSpPr>
          <p:spPr bwMode="auto">
            <a:xfrm>
              <a:off x="5328" y="845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5</a:t>
              </a:r>
            </a:p>
          </p:txBody>
        </p:sp>
        <p:sp>
          <p:nvSpPr>
            <p:cNvPr id="30734" name="Text Box 11"/>
            <p:cNvSpPr txBox="1">
              <a:spLocks noChangeArrowheads="1"/>
            </p:cNvSpPr>
            <p:nvPr/>
          </p:nvSpPr>
          <p:spPr bwMode="auto">
            <a:xfrm>
              <a:off x="3696" y="936"/>
              <a:ext cx="49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u="none"/>
            </a:p>
          </p:txBody>
        </p:sp>
        <p:sp>
          <p:nvSpPr>
            <p:cNvPr id="30735" name="Text Box 12"/>
            <p:cNvSpPr txBox="1">
              <a:spLocks noChangeArrowheads="1"/>
            </p:cNvSpPr>
            <p:nvPr/>
          </p:nvSpPr>
          <p:spPr bwMode="auto">
            <a:xfrm>
              <a:off x="3787" y="845"/>
              <a:ext cx="37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it-IT" sz="1600" u="none">
                  <a:solidFill>
                    <a:srgbClr val="1E1D5A"/>
                  </a:solidFill>
                </a:rPr>
                <a:t>Proc</a:t>
              </a:r>
              <a:endParaRPr lang="it-IT" sz="1600" u="none"/>
            </a:p>
          </p:txBody>
        </p:sp>
        <p:sp>
          <p:nvSpPr>
            <p:cNvPr id="30736" name="Rectangle 13"/>
            <p:cNvSpPr>
              <a:spLocks noChangeArrowheads="1"/>
            </p:cNvSpPr>
            <p:nvPr/>
          </p:nvSpPr>
          <p:spPr bwMode="auto">
            <a:xfrm>
              <a:off x="4196" y="1072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8</a:t>
              </a:r>
            </a:p>
          </p:txBody>
        </p:sp>
        <p:sp>
          <p:nvSpPr>
            <p:cNvPr id="30737" name="Rectangle 14"/>
            <p:cNvSpPr>
              <a:spLocks noChangeArrowheads="1"/>
            </p:cNvSpPr>
            <p:nvPr/>
          </p:nvSpPr>
          <p:spPr bwMode="auto">
            <a:xfrm>
              <a:off x="4423" y="1072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3</a:t>
              </a:r>
            </a:p>
          </p:txBody>
        </p:sp>
        <p:sp>
          <p:nvSpPr>
            <p:cNvPr id="30738" name="Rectangle 15"/>
            <p:cNvSpPr>
              <a:spLocks noChangeArrowheads="1"/>
            </p:cNvSpPr>
            <p:nvPr/>
          </p:nvSpPr>
          <p:spPr bwMode="auto">
            <a:xfrm>
              <a:off x="4649" y="1072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3</a:t>
              </a:r>
            </a:p>
          </p:txBody>
        </p:sp>
        <p:sp>
          <p:nvSpPr>
            <p:cNvPr id="30739" name="Rectangle 16"/>
            <p:cNvSpPr>
              <a:spLocks noChangeArrowheads="1"/>
            </p:cNvSpPr>
            <p:nvPr/>
          </p:nvSpPr>
          <p:spPr bwMode="auto">
            <a:xfrm>
              <a:off x="4876" y="1072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9</a:t>
              </a:r>
            </a:p>
          </p:txBody>
        </p:sp>
        <p:sp>
          <p:nvSpPr>
            <p:cNvPr id="30740" name="Rectangle 17"/>
            <p:cNvSpPr>
              <a:spLocks noChangeArrowheads="1"/>
            </p:cNvSpPr>
            <p:nvPr/>
          </p:nvSpPr>
          <p:spPr bwMode="auto">
            <a:xfrm>
              <a:off x="5103" y="1072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8</a:t>
              </a:r>
            </a:p>
          </p:txBody>
        </p:sp>
        <p:sp>
          <p:nvSpPr>
            <p:cNvPr id="30741" name="Rectangle 18"/>
            <p:cNvSpPr>
              <a:spLocks noChangeArrowheads="1"/>
            </p:cNvSpPr>
            <p:nvPr/>
          </p:nvSpPr>
          <p:spPr bwMode="auto">
            <a:xfrm>
              <a:off x="5329" y="1072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3</a:t>
              </a:r>
            </a:p>
          </p:txBody>
        </p:sp>
        <p:sp>
          <p:nvSpPr>
            <p:cNvPr id="30742" name="Text Box 19"/>
            <p:cNvSpPr txBox="1">
              <a:spLocks noChangeArrowheads="1"/>
            </p:cNvSpPr>
            <p:nvPr/>
          </p:nvSpPr>
          <p:spPr bwMode="auto">
            <a:xfrm>
              <a:off x="3697" y="1163"/>
              <a:ext cx="49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u="none"/>
            </a:p>
          </p:txBody>
        </p:sp>
        <p:sp>
          <p:nvSpPr>
            <p:cNvPr id="30743" name="Text Box 20"/>
            <p:cNvSpPr txBox="1">
              <a:spLocks noChangeArrowheads="1"/>
            </p:cNvSpPr>
            <p:nvPr/>
          </p:nvSpPr>
          <p:spPr bwMode="auto">
            <a:xfrm>
              <a:off x="3845" y="1072"/>
              <a:ext cx="32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it-IT" sz="1600" u="none">
                  <a:solidFill>
                    <a:srgbClr val="1E1D5A"/>
                  </a:solidFill>
                </a:rPr>
                <a:t>Loc</a:t>
              </a:r>
              <a:endParaRPr lang="it-IT" sz="1600" u="none"/>
            </a:p>
          </p:txBody>
        </p:sp>
        <p:sp>
          <p:nvSpPr>
            <p:cNvPr id="30744" name="Rectangle 21"/>
            <p:cNvSpPr>
              <a:spLocks noChangeArrowheads="1"/>
            </p:cNvSpPr>
            <p:nvPr/>
          </p:nvSpPr>
          <p:spPr bwMode="auto">
            <a:xfrm>
              <a:off x="4195" y="1480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1</a:t>
              </a:r>
            </a:p>
          </p:txBody>
        </p:sp>
        <p:sp>
          <p:nvSpPr>
            <p:cNvPr id="30745" name="Rectangle 22"/>
            <p:cNvSpPr>
              <a:spLocks noChangeArrowheads="1"/>
            </p:cNvSpPr>
            <p:nvPr/>
          </p:nvSpPr>
          <p:spPr bwMode="auto">
            <a:xfrm>
              <a:off x="4422" y="1480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2</a:t>
              </a:r>
            </a:p>
          </p:txBody>
        </p:sp>
        <p:sp>
          <p:nvSpPr>
            <p:cNvPr id="30746" name="Rectangle 23"/>
            <p:cNvSpPr>
              <a:spLocks noChangeArrowheads="1"/>
            </p:cNvSpPr>
            <p:nvPr/>
          </p:nvSpPr>
          <p:spPr bwMode="auto">
            <a:xfrm>
              <a:off x="4648" y="1480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5</a:t>
              </a:r>
            </a:p>
          </p:txBody>
        </p:sp>
        <p:sp>
          <p:nvSpPr>
            <p:cNvPr id="30747" name="Rectangle 24"/>
            <p:cNvSpPr>
              <a:spLocks noChangeArrowheads="1"/>
            </p:cNvSpPr>
            <p:nvPr/>
          </p:nvSpPr>
          <p:spPr bwMode="auto">
            <a:xfrm>
              <a:off x="4875" y="1480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0</a:t>
              </a:r>
            </a:p>
          </p:txBody>
        </p:sp>
        <p:sp>
          <p:nvSpPr>
            <p:cNvPr id="30748" name="Rectangle 25"/>
            <p:cNvSpPr>
              <a:spLocks noChangeArrowheads="1"/>
            </p:cNvSpPr>
            <p:nvPr/>
          </p:nvSpPr>
          <p:spPr bwMode="auto">
            <a:xfrm>
              <a:off x="5102" y="1480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4</a:t>
              </a:r>
            </a:p>
          </p:txBody>
        </p:sp>
        <p:sp>
          <p:nvSpPr>
            <p:cNvPr id="30749" name="Rectangle 26"/>
            <p:cNvSpPr>
              <a:spLocks noChangeArrowheads="1"/>
            </p:cNvSpPr>
            <p:nvPr/>
          </p:nvSpPr>
          <p:spPr bwMode="auto">
            <a:xfrm>
              <a:off x="5328" y="1480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3</a:t>
              </a:r>
            </a:p>
          </p:txBody>
        </p:sp>
        <p:sp>
          <p:nvSpPr>
            <p:cNvPr id="30750" name="Text Box 27"/>
            <p:cNvSpPr txBox="1">
              <a:spLocks noChangeArrowheads="1"/>
            </p:cNvSpPr>
            <p:nvPr/>
          </p:nvSpPr>
          <p:spPr bwMode="auto">
            <a:xfrm>
              <a:off x="3787" y="1480"/>
              <a:ext cx="37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it-IT" sz="1600" u="none">
                  <a:solidFill>
                    <a:srgbClr val="1E1D5A"/>
                  </a:solidFill>
                </a:rPr>
                <a:t>Proc</a:t>
              </a:r>
              <a:endParaRPr lang="it-IT" sz="1600" u="none"/>
            </a:p>
          </p:txBody>
        </p:sp>
        <p:sp>
          <p:nvSpPr>
            <p:cNvPr id="30751" name="Rectangle 28"/>
            <p:cNvSpPr>
              <a:spLocks noChangeArrowheads="1"/>
            </p:cNvSpPr>
            <p:nvPr/>
          </p:nvSpPr>
          <p:spPr bwMode="auto">
            <a:xfrm>
              <a:off x="4196" y="1707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3</a:t>
              </a:r>
            </a:p>
          </p:txBody>
        </p:sp>
        <p:sp>
          <p:nvSpPr>
            <p:cNvPr id="30752" name="Rectangle 29"/>
            <p:cNvSpPr>
              <a:spLocks noChangeArrowheads="1"/>
            </p:cNvSpPr>
            <p:nvPr/>
          </p:nvSpPr>
          <p:spPr bwMode="auto">
            <a:xfrm>
              <a:off x="4423" y="1707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3</a:t>
              </a:r>
            </a:p>
          </p:txBody>
        </p:sp>
        <p:sp>
          <p:nvSpPr>
            <p:cNvPr id="30753" name="Rectangle 30"/>
            <p:cNvSpPr>
              <a:spLocks noChangeArrowheads="1"/>
            </p:cNvSpPr>
            <p:nvPr/>
          </p:nvSpPr>
          <p:spPr bwMode="auto">
            <a:xfrm>
              <a:off x="4649" y="1707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3</a:t>
              </a:r>
            </a:p>
          </p:txBody>
        </p:sp>
        <p:sp>
          <p:nvSpPr>
            <p:cNvPr id="30754" name="Rectangle 31"/>
            <p:cNvSpPr>
              <a:spLocks noChangeArrowheads="1"/>
            </p:cNvSpPr>
            <p:nvPr/>
          </p:nvSpPr>
          <p:spPr bwMode="auto">
            <a:xfrm>
              <a:off x="4876" y="1707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8</a:t>
              </a:r>
            </a:p>
          </p:txBody>
        </p:sp>
        <p:sp>
          <p:nvSpPr>
            <p:cNvPr id="30755" name="Rectangle 32"/>
            <p:cNvSpPr>
              <a:spLocks noChangeArrowheads="1"/>
            </p:cNvSpPr>
            <p:nvPr/>
          </p:nvSpPr>
          <p:spPr bwMode="auto">
            <a:xfrm>
              <a:off x="5103" y="1707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8</a:t>
              </a:r>
            </a:p>
          </p:txBody>
        </p:sp>
        <p:sp>
          <p:nvSpPr>
            <p:cNvPr id="30756" name="Rectangle 33"/>
            <p:cNvSpPr>
              <a:spLocks noChangeArrowheads="1"/>
            </p:cNvSpPr>
            <p:nvPr/>
          </p:nvSpPr>
          <p:spPr bwMode="auto">
            <a:xfrm>
              <a:off x="5329" y="1707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9</a:t>
              </a:r>
            </a:p>
          </p:txBody>
        </p:sp>
        <p:sp>
          <p:nvSpPr>
            <p:cNvPr id="30757" name="Text Box 34"/>
            <p:cNvSpPr txBox="1">
              <a:spLocks noChangeArrowheads="1"/>
            </p:cNvSpPr>
            <p:nvPr/>
          </p:nvSpPr>
          <p:spPr bwMode="auto">
            <a:xfrm>
              <a:off x="3845" y="1707"/>
              <a:ext cx="32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it-IT" sz="1600" u="none">
                  <a:solidFill>
                    <a:srgbClr val="1E1D5A"/>
                  </a:solidFill>
                </a:rPr>
                <a:t>Loc</a:t>
              </a:r>
            </a:p>
          </p:txBody>
        </p:sp>
        <p:sp>
          <p:nvSpPr>
            <p:cNvPr id="30758" name="Rectangle 35"/>
            <p:cNvSpPr>
              <a:spLocks noChangeArrowheads="1"/>
            </p:cNvSpPr>
            <p:nvPr/>
          </p:nvSpPr>
          <p:spPr bwMode="auto">
            <a:xfrm>
              <a:off x="4195" y="2341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T</a:t>
              </a:r>
            </a:p>
          </p:txBody>
        </p:sp>
        <p:sp>
          <p:nvSpPr>
            <p:cNvPr id="30759" name="Rectangle 36"/>
            <p:cNvSpPr>
              <a:spLocks noChangeArrowheads="1"/>
            </p:cNvSpPr>
            <p:nvPr/>
          </p:nvSpPr>
          <p:spPr bwMode="auto">
            <a:xfrm>
              <a:off x="4422" y="2341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F</a:t>
              </a:r>
            </a:p>
          </p:txBody>
        </p:sp>
        <p:sp>
          <p:nvSpPr>
            <p:cNvPr id="30760" name="Rectangle 37"/>
            <p:cNvSpPr>
              <a:spLocks noChangeArrowheads="1"/>
            </p:cNvSpPr>
            <p:nvPr/>
          </p:nvSpPr>
          <p:spPr bwMode="auto">
            <a:xfrm>
              <a:off x="4648" y="2341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F</a:t>
              </a:r>
            </a:p>
          </p:txBody>
        </p:sp>
        <p:sp>
          <p:nvSpPr>
            <p:cNvPr id="30761" name="Rectangle 38"/>
            <p:cNvSpPr>
              <a:spLocks noChangeArrowheads="1"/>
            </p:cNvSpPr>
            <p:nvPr/>
          </p:nvSpPr>
          <p:spPr bwMode="auto">
            <a:xfrm>
              <a:off x="4875" y="2341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T</a:t>
              </a:r>
            </a:p>
          </p:txBody>
        </p:sp>
        <p:sp>
          <p:nvSpPr>
            <p:cNvPr id="30762" name="Rectangle 39"/>
            <p:cNvSpPr>
              <a:spLocks noChangeArrowheads="1"/>
            </p:cNvSpPr>
            <p:nvPr/>
          </p:nvSpPr>
          <p:spPr bwMode="auto">
            <a:xfrm>
              <a:off x="5102" y="2341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F</a:t>
              </a:r>
            </a:p>
          </p:txBody>
        </p:sp>
        <p:sp>
          <p:nvSpPr>
            <p:cNvPr id="30763" name="Rectangle 40"/>
            <p:cNvSpPr>
              <a:spLocks noChangeArrowheads="1"/>
            </p:cNvSpPr>
            <p:nvPr/>
          </p:nvSpPr>
          <p:spPr bwMode="auto">
            <a:xfrm>
              <a:off x="5328" y="2341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T</a:t>
              </a:r>
            </a:p>
          </p:txBody>
        </p:sp>
        <p:sp>
          <p:nvSpPr>
            <p:cNvPr id="30764" name="Text Box 41"/>
            <p:cNvSpPr txBox="1">
              <a:spLocks noChangeArrowheads="1"/>
            </p:cNvSpPr>
            <p:nvPr/>
          </p:nvSpPr>
          <p:spPr bwMode="auto">
            <a:xfrm>
              <a:off x="3858" y="2341"/>
              <a:ext cx="3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it-IT" sz="1600" u="none"/>
                <a:t>iniz</a:t>
              </a:r>
            </a:p>
          </p:txBody>
        </p:sp>
        <p:sp>
          <p:nvSpPr>
            <p:cNvPr id="30765" name="Rectangle 42"/>
            <p:cNvSpPr>
              <a:spLocks noChangeArrowheads="1"/>
            </p:cNvSpPr>
            <p:nvPr/>
          </p:nvSpPr>
          <p:spPr bwMode="auto">
            <a:xfrm>
              <a:off x="4196" y="2658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1</a:t>
              </a:r>
            </a:p>
          </p:txBody>
        </p:sp>
        <p:sp>
          <p:nvSpPr>
            <p:cNvPr id="30766" name="Rectangle 43"/>
            <p:cNvSpPr>
              <a:spLocks noChangeArrowheads="1"/>
            </p:cNvSpPr>
            <p:nvPr/>
          </p:nvSpPr>
          <p:spPr bwMode="auto">
            <a:xfrm>
              <a:off x="4423" y="2658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0</a:t>
              </a:r>
            </a:p>
          </p:txBody>
        </p:sp>
        <p:sp>
          <p:nvSpPr>
            <p:cNvPr id="30767" name="Rectangle 44"/>
            <p:cNvSpPr>
              <a:spLocks noChangeArrowheads="1"/>
            </p:cNvSpPr>
            <p:nvPr/>
          </p:nvSpPr>
          <p:spPr bwMode="auto">
            <a:xfrm>
              <a:off x="4649" y="2658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0</a:t>
              </a:r>
            </a:p>
          </p:txBody>
        </p:sp>
        <p:sp>
          <p:nvSpPr>
            <p:cNvPr id="30768" name="Rectangle 45"/>
            <p:cNvSpPr>
              <a:spLocks noChangeArrowheads="1"/>
            </p:cNvSpPr>
            <p:nvPr/>
          </p:nvSpPr>
          <p:spPr bwMode="auto">
            <a:xfrm>
              <a:off x="4876" y="2658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1</a:t>
              </a:r>
            </a:p>
          </p:txBody>
        </p:sp>
        <p:sp>
          <p:nvSpPr>
            <p:cNvPr id="30769" name="Rectangle 46"/>
            <p:cNvSpPr>
              <a:spLocks noChangeArrowheads="1"/>
            </p:cNvSpPr>
            <p:nvPr/>
          </p:nvSpPr>
          <p:spPr bwMode="auto">
            <a:xfrm>
              <a:off x="5103" y="2658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0</a:t>
              </a:r>
            </a:p>
          </p:txBody>
        </p:sp>
        <p:sp>
          <p:nvSpPr>
            <p:cNvPr id="30770" name="Rectangle 47"/>
            <p:cNvSpPr>
              <a:spLocks noChangeArrowheads="1"/>
            </p:cNvSpPr>
            <p:nvPr/>
          </p:nvSpPr>
          <p:spPr bwMode="auto">
            <a:xfrm>
              <a:off x="5329" y="2658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1</a:t>
              </a:r>
            </a:p>
          </p:txBody>
        </p:sp>
        <p:sp>
          <p:nvSpPr>
            <p:cNvPr id="30771" name="Text Box 48"/>
            <p:cNvSpPr txBox="1">
              <a:spLocks noChangeArrowheads="1"/>
            </p:cNvSpPr>
            <p:nvPr/>
          </p:nvSpPr>
          <p:spPr bwMode="auto">
            <a:xfrm>
              <a:off x="3966" y="2658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it-IT" sz="1600" u="none"/>
                <a:t>B</a:t>
              </a:r>
            </a:p>
          </p:txBody>
        </p:sp>
        <p:sp>
          <p:nvSpPr>
            <p:cNvPr id="30772" name="Rectangle 49"/>
            <p:cNvSpPr>
              <a:spLocks noChangeArrowheads="1"/>
            </p:cNvSpPr>
            <p:nvPr/>
          </p:nvSpPr>
          <p:spPr bwMode="auto">
            <a:xfrm>
              <a:off x="4195" y="3248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1</a:t>
              </a:r>
            </a:p>
          </p:txBody>
        </p:sp>
        <p:sp>
          <p:nvSpPr>
            <p:cNvPr id="30773" name="Rectangle 50"/>
            <p:cNvSpPr>
              <a:spLocks noChangeArrowheads="1"/>
            </p:cNvSpPr>
            <p:nvPr/>
          </p:nvSpPr>
          <p:spPr bwMode="auto">
            <a:xfrm>
              <a:off x="4422" y="3248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1</a:t>
              </a:r>
            </a:p>
          </p:txBody>
        </p:sp>
        <p:sp>
          <p:nvSpPr>
            <p:cNvPr id="30774" name="Rectangle 51"/>
            <p:cNvSpPr>
              <a:spLocks noChangeArrowheads="1"/>
            </p:cNvSpPr>
            <p:nvPr/>
          </p:nvSpPr>
          <p:spPr bwMode="auto">
            <a:xfrm>
              <a:off x="4648" y="3248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1</a:t>
              </a:r>
            </a:p>
          </p:txBody>
        </p:sp>
        <p:sp>
          <p:nvSpPr>
            <p:cNvPr id="30775" name="Rectangle 52"/>
            <p:cNvSpPr>
              <a:spLocks noChangeArrowheads="1"/>
            </p:cNvSpPr>
            <p:nvPr/>
          </p:nvSpPr>
          <p:spPr bwMode="auto">
            <a:xfrm>
              <a:off x="4875" y="3248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2</a:t>
              </a:r>
            </a:p>
          </p:txBody>
        </p:sp>
        <p:sp>
          <p:nvSpPr>
            <p:cNvPr id="30776" name="Rectangle 53"/>
            <p:cNvSpPr>
              <a:spLocks noChangeArrowheads="1"/>
            </p:cNvSpPr>
            <p:nvPr/>
          </p:nvSpPr>
          <p:spPr bwMode="auto">
            <a:xfrm>
              <a:off x="5102" y="3248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2</a:t>
              </a:r>
            </a:p>
          </p:txBody>
        </p:sp>
        <p:sp>
          <p:nvSpPr>
            <p:cNvPr id="30777" name="Rectangle 54"/>
            <p:cNvSpPr>
              <a:spLocks noChangeArrowheads="1"/>
            </p:cNvSpPr>
            <p:nvPr/>
          </p:nvSpPr>
          <p:spPr bwMode="auto">
            <a:xfrm>
              <a:off x="5328" y="3248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3</a:t>
              </a:r>
            </a:p>
          </p:txBody>
        </p:sp>
        <p:sp>
          <p:nvSpPr>
            <p:cNvPr id="30778" name="Text Box 55"/>
            <p:cNvSpPr txBox="1">
              <a:spLocks noChangeArrowheads="1"/>
            </p:cNvSpPr>
            <p:nvPr/>
          </p:nvSpPr>
          <p:spPr bwMode="auto">
            <a:xfrm>
              <a:off x="3965" y="3248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it-IT" sz="1600" u="none"/>
                <a:t>B</a:t>
              </a:r>
            </a:p>
          </p:txBody>
        </p:sp>
      </p:grpSp>
      <p:sp>
        <p:nvSpPr>
          <p:cNvPr id="30727" name="Segnaposto piè di pagina 5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egnaposto piè di pagina 4"/>
          <p:cNvSpPr txBox="1">
            <a:spLocks noGrp="1"/>
          </p:cNvSpPr>
          <p:nvPr/>
        </p:nvSpPr>
        <p:spPr bwMode="auto">
          <a:xfrm>
            <a:off x="2411413" y="6453188"/>
            <a:ext cx="43926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it-IT" u="none"/>
          </a:p>
        </p:txBody>
      </p:sp>
      <p:sp>
        <p:nvSpPr>
          <p:cNvPr id="32771" name="Segnaposto numero diapositiva 5"/>
          <p:cNvSpPr txBox="1">
            <a:spLocks noGrp="1"/>
          </p:cNvSpPr>
          <p:nvPr/>
        </p:nvSpPr>
        <p:spPr bwMode="auto">
          <a:xfrm flipV="1">
            <a:off x="6642100" y="6608762"/>
            <a:ext cx="1905000" cy="9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endParaRPr lang="it-IT" sz="1400" u="none" dirty="0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it-IT">
                <a:solidFill>
                  <a:srgbClr val="1E1D5A"/>
                </a:solidFill>
                <a:cs typeface="ＭＳ Ｐゴシック" pitchFamily="-1" charset="-128"/>
              </a:rPr>
              <a:t>PASSO 3</a:t>
            </a:r>
            <a:endParaRPr lang="it-IT">
              <a:cs typeface="ＭＳ Ｐゴシック" pitchFamily="-1" charset="-128"/>
            </a:endParaRP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  <a:tab pos="1795463" algn="l"/>
              </a:tabLst>
            </a:pP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Invece di eseguire </a:t>
            </a:r>
            <a:r>
              <a:rPr lang="it-IT" sz="1800" dirty="0" err="1">
                <a:solidFill>
                  <a:srgbClr val="1E1D5A"/>
                </a:solidFill>
                <a:cs typeface="ＭＳ Ｐゴシック" pitchFamily="-1" charset="-128"/>
              </a:rPr>
              <a:t>K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 broadcast differenti (uno per blocco) si esegue un unico broadcast multiplo che tiene conto della separazione in blocchi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  <a:tab pos="1795463" algn="l"/>
              </a:tabLst>
            </a:pPr>
            <a:endParaRPr lang="it-IT" sz="1800" dirty="0">
              <a:cs typeface="ＭＳ Ｐゴシック" pitchFamily="-1" charset="-128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  <a:tab pos="1795463" algn="l"/>
              </a:tabLst>
            </a:pPr>
            <a:r>
              <a:rPr lang="it-IT" sz="1800" b="1" dirty="0">
                <a:solidFill>
                  <a:srgbClr val="1E1D5A"/>
                </a:solidFill>
                <a:cs typeface="ＭＳ Ｐゴシック" pitchFamily="-1" charset="-128"/>
              </a:rPr>
              <a:t>Passo </a:t>
            </a:r>
            <a:r>
              <a:rPr lang="it-IT" sz="1800" b="1" dirty="0" err="1">
                <a:solidFill>
                  <a:srgbClr val="1E1D5A"/>
                </a:solidFill>
                <a:cs typeface="ＭＳ Ｐゴシック" pitchFamily="-1" charset="-128"/>
              </a:rPr>
              <a:t>3</a:t>
            </a:r>
            <a:r>
              <a:rPr lang="it-IT" sz="1800" b="1" dirty="0">
                <a:solidFill>
                  <a:srgbClr val="1E1D5A"/>
                </a:solidFill>
                <a:cs typeface="ＭＳ Ｐゴシック" pitchFamily="-1" charset="-128"/>
              </a:rPr>
              <a:t>: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	// Broadcast multiplo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  <a:tab pos="1795463" algn="l"/>
              </a:tabLst>
            </a:pP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	</a:t>
            </a:r>
            <a:r>
              <a:rPr lang="it-IT" sz="1800" b="1" dirty="0" err="1">
                <a:solidFill>
                  <a:srgbClr val="1E1D5A"/>
                </a:solidFill>
                <a:cs typeface="ＭＳ Ｐゴシック" pitchFamily="-1" charset="-128"/>
              </a:rPr>
              <a:t>for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 i = </a:t>
            </a:r>
            <a:r>
              <a:rPr lang="it-IT" sz="1800" dirty="0" err="1">
                <a:solidFill>
                  <a:srgbClr val="1E1D5A"/>
                </a:solidFill>
                <a:cs typeface="ＭＳ Ｐゴシック" pitchFamily="-1" charset="-128"/>
              </a:rPr>
              <a:t>0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 </a:t>
            </a:r>
            <a:r>
              <a:rPr lang="it-IT" sz="1800" b="1" dirty="0" err="1">
                <a:solidFill>
                  <a:srgbClr val="1E1D5A"/>
                </a:solidFill>
                <a:cs typeface="ＭＳ Ｐゴシック" pitchFamily="-1" charset="-128"/>
              </a:rPr>
              <a:t>to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 n-1 </a:t>
            </a:r>
            <a:r>
              <a:rPr lang="it-IT" sz="1800" b="1" dirty="0">
                <a:solidFill>
                  <a:srgbClr val="800000"/>
                </a:solidFill>
                <a:cs typeface="ＭＳ Ｐゴシック" pitchFamily="-1" charset="-128"/>
              </a:rPr>
              <a:t>pardo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  <a:tab pos="1795463" algn="l"/>
              </a:tabLst>
            </a:pPr>
            <a:r>
              <a:rPr lang="it-IT" sz="1800" i="1" dirty="0">
                <a:solidFill>
                  <a:srgbClr val="1E1D5A"/>
                </a:solidFill>
                <a:cs typeface="ＭＳ Ｐゴシック" pitchFamily="-1" charset="-128"/>
              </a:rPr>
              <a:t>P</a:t>
            </a:r>
            <a:r>
              <a:rPr lang="it-IT" sz="1800" i="1" baseline="-25000" dirty="0">
                <a:solidFill>
                  <a:srgbClr val="1E1D5A"/>
                </a:solidFill>
                <a:cs typeface="ＭＳ Ｐゴシック" pitchFamily="-1" charset="-128"/>
              </a:rPr>
              <a:t>i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:		</a:t>
            </a:r>
            <a:r>
              <a:rPr lang="it-IT" sz="1800" b="1" dirty="0" err="1">
                <a:solidFill>
                  <a:srgbClr val="1E1D5A"/>
                </a:solidFill>
                <a:cs typeface="ＭＳ Ｐゴシック" pitchFamily="-1" charset="-128"/>
              </a:rPr>
              <a:t>if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 </a:t>
            </a:r>
            <a:r>
              <a:rPr lang="it-IT" sz="1800" dirty="0" err="1">
                <a:solidFill>
                  <a:srgbClr val="1E1D5A"/>
                </a:solidFill>
                <a:cs typeface="ＭＳ Ｐゴシック" pitchFamily="-1" charset="-128"/>
              </a:rPr>
              <a:t>iniz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[ i ] </a:t>
            </a:r>
            <a:r>
              <a:rPr lang="it-IT" sz="1800" b="1" dirty="0" err="1">
                <a:solidFill>
                  <a:srgbClr val="1E1D5A"/>
                </a:solidFill>
                <a:cs typeface="ＭＳ Ｐゴシック" pitchFamily="-1" charset="-128"/>
              </a:rPr>
              <a:t>then</a:t>
            </a:r>
            <a:endParaRPr lang="it-IT" sz="1800" b="1" dirty="0">
              <a:solidFill>
                <a:srgbClr val="1E1D5A"/>
              </a:solidFill>
              <a:cs typeface="ＭＳ Ｐゴシック" pitchFamily="-1" charset="-128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  <a:tab pos="1795463" algn="l"/>
              </a:tabLst>
            </a:pP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			</a:t>
            </a:r>
            <a:r>
              <a:rPr lang="it-IT" sz="1800" dirty="0" err="1">
                <a:solidFill>
                  <a:srgbClr val="1E1D5A"/>
                </a:solidFill>
                <a:cs typeface="ＭＳ Ｐゴシック" pitchFamily="-1" charset="-128"/>
              </a:rPr>
              <a:t>D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[ i ] = contenuto di </a:t>
            </a:r>
            <a:r>
              <a:rPr lang="it-IT" sz="1800" dirty="0" err="1">
                <a:solidFill>
                  <a:srgbClr val="1E1D5A"/>
                </a:solidFill>
                <a:cs typeface="ＭＳ Ｐゴシック" pitchFamily="-1" charset="-128"/>
              </a:rPr>
              <a:t>M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[ i ].</a:t>
            </a:r>
            <a:r>
              <a:rPr lang="it-IT" sz="1800" dirty="0" err="1">
                <a:solidFill>
                  <a:srgbClr val="1E1D5A"/>
                </a:solidFill>
                <a:cs typeface="ＭＳ Ｐゴシック" pitchFamily="-1" charset="-128"/>
              </a:rPr>
              <a:t>loc</a:t>
            </a:r>
            <a:endParaRPr lang="it-IT" sz="1800" dirty="0">
              <a:solidFill>
                <a:srgbClr val="1E1D5A"/>
              </a:solidFill>
              <a:cs typeface="ＭＳ Ｐゴシック" pitchFamily="-1" charset="-128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  <a:tab pos="1795463" algn="l"/>
              </a:tabLst>
            </a:pPr>
            <a:endParaRPr lang="it-IT" sz="1800" dirty="0">
              <a:solidFill>
                <a:srgbClr val="1E1D5A"/>
              </a:solidFill>
              <a:cs typeface="ＭＳ Ｐゴシック" pitchFamily="-1" charset="-128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  <a:tab pos="1795463" algn="l"/>
              </a:tabLst>
            </a:pPr>
            <a:endParaRPr lang="it-IT" sz="1800" dirty="0">
              <a:solidFill>
                <a:srgbClr val="1E1D5A"/>
              </a:solidFill>
              <a:cs typeface="ＭＳ Ｐゴシック" pitchFamily="-1" charset="-128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  <a:tab pos="1795463" algn="l"/>
              </a:tabLst>
            </a:pP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	</a:t>
            </a:r>
            <a:r>
              <a:rPr lang="it-IT" sz="1800" b="1" dirty="0">
                <a:solidFill>
                  <a:srgbClr val="1E1D5A"/>
                </a:solidFill>
                <a:cs typeface="ＭＳ Ｐゴシック" pitchFamily="-1" charset="-128"/>
              </a:rPr>
              <a:t>for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 j = 0 </a:t>
            </a:r>
            <a:r>
              <a:rPr lang="it-IT" sz="1800" b="1" dirty="0">
                <a:solidFill>
                  <a:srgbClr val="1E1D5A"/>
                </a:solidFill>
                <a:cs typeface="ＭＳ Ｐゴシック" pitchFamily="-1" charset="-128"/>
              </a:rPr>
              <a:t>to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 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  <a:sym typeface="Symbol" pitchFamily="-1" charset="2"/>
              </a:rPr>
              <a:t>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log n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  <a:sym typeface="Symbol" pitchFamily="-1" charset="2"/>
              </a:rPr>
              <a:t> 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-1 </a:t>
            </a:r>
            <a:r>
              <a:rPr lang="it-IT" sz="1800" b="1" dirty="0">
                <a:solidFill>
                  <a:srgbClr val="800000"/>
                </a:solidFill>
                <a:cs typeface="ＭＳ Ｐゴシック" pitchFamily="-1" charset="-128"/>
              </a:rPr>
              <a:t>do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  <a:tab pos="1795463" algn="l"/>
              </a:tabLst>
            </a:pP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		</a:t>
            </a:r>
            <a:r>
              <a:rPr lang="it-IT" sz="1800" b="1" dirty="0" err="1">
                <a:solidFill>
                  <a:srgbClr val="1E1D5A"/>
                </a:solidFill>
                <a:cs typeface="ＭＳ Ｐゴシック" pitchFamily="-1" charset="-128"/>
              </a:rPr>
              <a:t>for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 i = </a:t>
            </a:r>
            <a:r>
              <a:rPr lang="it-IT" sz="1800" dirty="0" err="1">
                <a:solidFill>
                  <a:srgbClr val="1E1D5A"/>
                </a:solidFill>
                <a:cs typeface="ＭＳ Ｐゴシック" pitchFamily="-1" charset="-128"/>
              </a:rPr>
              <a:t>0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 </a:t>
            </a:r>
            <a:r>
              <a:rPr lang="it-IT" sz="1800" b="1" dirty="0" err="1">
                <a:solidFill>
                  <a:srgbClr val="1E1D5A"/>
                </a:solidFill>
                <a:cs typeface="ＭＳ Ｐゴシック" pitchFamily="-1" charset="-128"/>
              </a:rPr>
              <a:t>to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 n-1 </a:t>
            </a:r>
            <a:r>
              <a:rPr lang="it-IT" sz="1800" b="1" dirty="0">
                <a:solidFill>
                  <a:srgbClr val="800000"/>
                </a:solidFill>
                <a:cs typeface="ＭＳ Ｐゴシック" pitchFamily="-1" charset="-128"/>
              </a:rPr>
              <a:t>pardo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  <a:tab pos="1795463" algn="l"/>
              </a:tabLst>
            </a:pPr>
            <a:r>
              <a:rPr lang="it-IT" sz="1800" i="1" dirty="0">
                <a:solidFill>
                  <a:srgbClr val="1E1D5A"/>
                </a:solidFill>
                <a:cs typeface="ＭＳ Ｐゴシック" pitchFamily="-1" charset="-128"/>
              </a:rPr>
              <a:t>P</a:t>
            </a:r>
            <a:r>
              <a:rPr lang="it-IT" sz="1800" i="1" baseline="-25000" dirty="0">
                <a:solidFill>
                  <a:srgbClr val="1E1D5A"/>
                </a:solidFill>
                <a:cs typeface="ＭＳ Ｐゴシック" pitchFamily="-1" charset="-128"/>
              </a:rPr>
              <a:t>i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:			</a:t>
            </a:r>
            <a:r>
              <a:rPr lang="it-IT" sz="1800" b="1" dirty="0" err="1">
                <a:solidFill>
                  <a:srgbClr val="1E1D5A"/>
                </a:solidFill>
                <a:cs typeface="ＭＳ Ｐゴシック" pitchFamily="-1" charset="-128"/>
              </a:rPr>
              <a:t>if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 </a:t>
            </a:r>
            <a:r>
              <a:rPr lang="it-IT" sz="1800" dirty="0" err="1">
                <a:solidFill>
                  <a:srgbClr val="1E1D5A"/>
                </a:solidFill>
                <a:cs typeface="ＭＳ Ｐゴシック" pitchFamily="-1" charset="-128"/>
              </a:rPr>
              <a:t>iniz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[ i ] </a:t>
            </a:r>
            <a:r>
              <a:rPr lang="it-IT" sz="1800" b="1" dirty="0">
                <a:solidFill>
                  <a:srgbClr val="1E1D5A"/>
                </a:solidFill>
                <a:cs typeface="ＭＳ Ｐゴシック" pitchFamily="-1" charset="-128"/>
              </a:rPr>
              <a:t>and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 i+2</a:t>
            </a:r>
            <a:r>
              <a:rPr lang="it-IT" sz="1800" baseline="30000" dirty="0">
                <a:solidFill>
                  <a:srgbClr val="1E1D5A"/>
                </a:solidFill>
                <a:cs typeface="ＭＳ Ｐゴシック" pitchFamily="-1" charset="-128"/>
              </a:rPr>
              <a:t>j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&lt;</a:t>
            </a:r>
            <a:r>
              <a:rPr lang="it-IT" sz="1800" dirty="0" err="1">
                <a:solidFill>
                  <a:srgbClr val="1E1D5A"/>
                </a:solidFill>
                <a:cs typeface="ＭＳ Ｐゴシック" pitchFamily="-1" charset="-128"/>
              </a:rPr>
              <a:t>n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 </a:t>
            </a:r>
            <a:r>
              <a:rPr lang="it-IT" sz="1800" b="1" dirty="0">
                <a:solidFill>
                  <a:srgbClr val="1E1D5A"/>
                </a:solidFill>
                <a:cs typeface="ＭＳ Ｐゴシック" pitchFamily="-1" charset="-128"/>
              </a:rPr>
              <a:t>and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 </a:t>
            </a:r>
            <a:r>
              <a:rPr lang="it-IT" sz="1800" dirty="0" err="1">
                <a:solidFill>
                  <a:srgbClr val="1E1D5A"/>
                </a:solidFill>
                <a:cs typeface="ＭＳ Ｐゴシック" pitchFamily="-1" charset="-128"/>
              </a:rPr>
              <a:t>B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[ i ] = </a:t>
            </a:r>
            <a:r>
              <a:rPr lang="it-IT" sz="1800" dirty="0" err="1">
                <a:solidFill>
                  <a:srgbClr val="1E1D5A"/>
                </a:solidFill>
                <a:cs typeface="ＭＳ Ｐゴシック" pitchFamily="-1" charset="-128"/>
              </a:rPr>
              <a:t>B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[ i+2</a:t>
            </a:r>
            <a:r>
              <a:rPr lang="it-IT" sz="1800" baseline="30000" dirty="0">
                <a:solidFill>
                  <a:srgbClr val="1E1D5A"/>
                </a:solidFill>
                <a:cs typeface="ＭＳ Ｐゴシック" pitchFamily="-1" charset="-128"/>
              </a:rPr>
              <a:t>j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 ] </a:t>
            </a:r>
            <a:r>
              <a:rPr lang="it-IT" sz="1800" b="1" dirty="0" err="1">
                <a:solidFill>
                  <a:srgbClr val="1E1D5A"/>
                </a:solidFill>
                <a:cs typeface="ＭＳ Ｐゴシック" pitchFamily="-1" charset="-128"/>
              </a:rPr>
              <a:t>then</a:t>
            </a:r>
            <a:endParaRPr lang="it-IT" sz="1800" b="1" dirty="0">
              <a:solidFill>
                <a:srgbClr val="1E1D5A"/>
              </a:solidFill>
              <a:cs typeface="ＭＳ Ｐゴシック" pitchFamily="-1" charset="-128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  <a:tab pos="1795463" algn="l"/>
              </a:tabLst>
            </a:pP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				</a:t>
            </a:r>
            <a:r>
              <a:rPr lang="it-IT" sz="1800" dirty="0" err="1">
                <a:solidFill>
                  <a:srgbClr val="1E1D5A"/>
                </a:solidFill>
                <a:cs typeface="ＭＳ Ｐゴシック" pitchFamily="-1" charset="-128"/>
              </a:rPr>
              <a:t>D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[ i+2</a:t>
            </a:r>
            <a:r>
              <a:rPr lang="it-IT" sz="1800" baseline="30000" dirty="0">
                <a:solidFill>
                  <a:srgbClr val="1E1D5A"/>
                </a:solidFill>
                <a:cs typeface="ＭＳ Ｐゴシック" pitchFamily="-1" charset="-128"/>
              </a:rPr>
              <a:t>j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 ] = </a:t>
            </a:r>
            <a:r>
              <a:rPr lang="it-IT" sz="1800" dirty="0" err="1">
                <a:solidFill>
                  <a:srgbClr val="1E1D5A"/>
                </a:solidFill>
                <a:cs typeface="ＭＳ Ｐゴシック" pitchFamily="-1" charset="-128"/>
              </a:rPr>
              <a:t>D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[ i ]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  <a:tab pos="1795463" algn="l"/>
              </a:tabLst>
            </a:pP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				</a:t>
            </a:r>
            <a:r>
              <a:rPr lang="it-IT" sz="1800" dirty="0" err="1">
                <a:solidFill>
                  <a:srgbClr val="1E1D5A"/>
                </a:solidFill>
                <a:cs typeface="ＭＳ Ｐゴシック" pitchFamily="-1" charset="-128"/>
              </a:rPr>
              <a:t>iniz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[ i+2</a:t>
            </a:r>
            <a:r>
              <a:rPr lang="it-IT" sz="1800" baseline="30000" dirty="0">
                <a:solidFill>
                  <a:srgbClr val="1E1D5A"/>
                </a:solidFill>
                <a:cs typeface="ＭＳ Ｐゴシック" pitchFamily="-1" charset="-128"/>
              </a:rPr>
              <a:t>j</a:t>
            </a:r>
            <a:r>
              <a:rPr lang="it-IT" sz="1800" dirty="0">
                <a:solidFill>
                  <a:srgbClr val="1E1D5A"/>
                </a:solidFill>
                <a:cs typeface="ＭＳ Ｐゴシック" pitchFamily="-1" charset="-128"/>
              </a:rPr>
              <a:t> ] = </a:t>
            </a:r>
            <a:r>
              <a:rPr lang="it-IT" sz="1800" dirty="0" err="1">
                <a:solidFill>
                  <a:srgbClr val="1E1D5A"/>
                </a:solidFill>
                <a:cs typeface="ＭＳ Ｐゴシック" pitchFamily="-1" charset="-128"/>
              </a:rPr>
              <a:t>true</a:t>
            </a:r>
            <a:endParaRPr lang="it-IT" dirty="0">
              <a:solidFill>
                <a:srgbClr val="1E1D5A"/>
              </a:solidFill>
              <a:cs typeface="ＭＳ Ｐゴシック" pitchFamily="-1" charset="-128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342063" y="2205038"/>
            <a:ext cx="2744787" cy="4032250"/>
            <a:chOff x="3995" y="1389"/>
            <a:chExt cx="1729" cy="2540"/>
          </a:xfrm>
        </p:grpSpPr>
        <p:sp>
          <p:nvSpPr>
            <p:cNvPr id="32776" name="Rectangle 5"/>
            <p:cNvSpPr>
              <a:spLocks noChangeArrowheads="1"/>
            </p:cNvSpPr>
            <p:nvPr/>
          </p:nvSpPr>
          <p:spPr bwMode="auto">
            <a:xfrm>
              <a:off x="4272" y="1389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T</a:t>
              </a:r>
            </a:p>
          </p:txBody>
        </p:sp>
        <p:sp>
          <p:nvSpPr>
            <p:cNvPr id="32777" name="Rectangle 6"/>
            <p:cNvSpPr>
              <a:spLocks noChangeArrowheads="1"/>
            </p:cNvSpPr>
            <p:nvPr/>
          </p:nvSpPr>
          <p:spPr bwMode="auto">
            <a:xfrm>
              <a:off x="4499" y="1389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F</a:t>
              </a:r>
            </a:p>
          </p:txBody>
        </p:sp>
        <p:sp>
          <p:nvSpPr>
            <p:cNvPr id="32778" name="Rectangle 7"/>
            <p:cNvSpPr>
              <a:spLocks noChangeArrowheads="1"/>
            </p:cNvSpPr>
            <p:nvPr/>
          </p:nvSpPr>
          <p:spPr bwMode="auto">
            <a:xfrm>
              <a:off x="4725" y="1389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F</a:t>
              </a:r>
            </a:p>
          </p:txBody>
        </p:sp>
        <p:sp>
          <p:nvSpPr>
            <p:cNvPr id="32779" name="Rectangle 8"/>
            <p:cNvSpPr>
              <a:spLocks noChangeArrowheads="1"/>
            </p:cNvSpPr>
            <p:nvPr/>
          </p:nvSpPr>
          <p:spPr bwMode="auto">
            <a:xfrm>
              <a:off x="4952" y="1389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T</a:t>
              </a:r>
            </a:p>
          </p:txBody>
        </p:sp>
        <p:sp>
          <p:nvSpPr>
            <p:cNvPr id="32780" name="Rectangle 9"/>
            <p:cNvSpPr>
              <a:spLocks noChangeArrowheads="1"/>
            </p:cNvSpPr>
            <p:nvPr/>
          </p:nvSpPr>
          <p:spPr bwMode="auto">
            <a:xfrm>
              <a:off x="5179" y="1389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F</a:t>
              </a:r>
            </a:p>
          </p:txBody>
        </p:sp>
        <p:sp>
          <p:nvSpPr>
            <p:cNvPr id="32781" name="Rectangle 10"/>
            <p:cNvSpPr>
              <a:spLocks noChangeArrowheads="1"/>
            </p:cNvSpPr>
            <p:nvPr/>
          </p:nvSpPr>
          <p:spPr bwMode="auto">
            <a:xfrm>
              <a:off x="5405" y="1389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T</a:t>
              </a:r>
            </a:p>
          </p:txBody>
        </p:sp>
        <p:sp>
          <p:nvSpPr>
            <p:cNvPr id="32782" name="Text Box 11"/>
            <p:cNvSpPr txBox="1">
              <a:spLocks noChangeArrowheads="1"/>
            </p:cNvSpPr>
            <p:nvPr/>
          </p:nvSpPr>
          <p:spPr bwMode="auto">
            <a:xfrm>
              <a:off x="3995" y="1389"/>
              <a:ext cx="3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it-IT" sz="1600" u="none"/>
                <a:t>iniz</a:t>
              </a:r>
            </a:p>
          </p:txBody>
        </p:sp>
        <p:sp>
          <p:nvSpPr>
            <p:cNvPr id="32783" name="Rectangle 12"/>
            <p:cNvSpPr>
              <a:spLocks noChangeArrowheads="1"/>
            </p:cNvSpPr>
            <p:nvPr/>
          </p:nvSpPr>
          <p:spPr bwMode="auto">
            <a:xfrm>
              <a:off x="4273" y="1706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i="1" u="none">
                  <a:latin typeface="Times New Roman" pitchFamily="-1" charset="0"/>
                </a:rPr>
                <a:t>x</a:t>
              </a:r>
            </a:p>
          </p:txBody>
        </p:sp>
        <p:sp>
          <p:nvSpPr>
            <p:cNvPr id="32784" name="Rectangle 13"/>
            <p:cNvSpPr>
              <a:spLocks noChangeArrowheads="1"/>
            </p:cNvSpPr>
            <p:nvPr/>
          </p:nvSpPr>
          <p:spPr bwMode="auto">
            <a:xfrm>
              <a:off x="4500" y="1706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 i="1" u="none">
                <a:latin typeface="Times New Roman" pitchFamily="-1" charset="0"/>
              </a:endParaRPr>
            </a:p>
          </p:txBody>
        </p:sp>
        <p:sp>
          <p:nvSpPr>
            <p:cNvPr id="32785" name="Rectangle 14"/>
            <p:cNvSpPr>
              <a:spLocks noChangeArrowheads="1"/>
            </p:cNvSpPr>
            <p:nvPr/>
          </p:nvSpPr>
          <p:spPr bwMode="auto">
            <a:xfrm>
              <a:off x="4726" y="1706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 i="1" u="none">
                <a:latin typeface="Times New Roman" pitchFamily="-1" charset="0"/>
              </a:endParaRPr>
            </a:p>
          </p:txBody>
        </p:sp>
        <p:sp>
          <p:nvSpPr>
            <p:cNvPr id="32786" name="Rectangle 15"/>
            <p:cNvSpPr>
              <a:spLocks noChangeArrowheads="1"/>
            </p:cNvSpPr>
            <p:nvPr/>
          </p:nvSpPr>
          <p:spPr bwMode="auto">
            <a:xfrm>
              <a:off x="4953" y="1706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i="1" u="none">
                  <a:latin typeface="Times New Roman" pitchFamily="-1" charset="0"/>
                </a:rPr>
                <a:t>y</a:t>
              </a:r>
            </a:p>
          </p:txBody>
        </p:sp>
        <p:sp>
          <p:nvSpPr>
            <p:cNvPr id="32787" name="Rectangle 16"/>
            <p:cNvSpPr>
              <a:spLocks noChangeArrowheads="1"/>
            </p:cNvSpPr>
            <p:nvPr/>
          </p:nvSpPr>
          <p:spPr bwMode="auto">
            <a:xfrm>
              <a:off x="5180" y="1706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 i="1" u="none">
                <a:latin typeface="Times New Roman" pitchFamily="-1" charset="0"/>
              </a:endParaRPr>
            </a:p>
          </p:txBody>
        </p:sp>
        <p:sp>
          <p:nvSpPr>
            <p:cNvPr id="32788" name="Rectangle 17"/>
            <p:cNvSpPr>
              <a:spLocks noChangeArrowheads="1"/>
            </p:cNvSpPr>
            <p:nvPr/>
          </p:nvSpPr>
          <p:spPr bwMode="auto">
            <a:xfrm>
              <a:off x="5406" y="1706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i="1" u="none">
                  <a:latin typeface="Times New Roman" pitchFamily="-1" charset="0"/>
                </a:rPr>
                <a:t>z</a:t>
              </a:r>
            </a:p>
          </p:txBody>
        </p:sp>
        <p:sp>
          <p:nvSpPr>
            <p:cNvPr id="32789" name="Text Box 18"/>
            <p:cNvSpPr txBox="1">
              <a:spLocks noChangeArrowheads="1"/>
            </p:cNvSpPr>
            <p:nvPr/>
          </p:nvSpPr>
          <p:spPr bwMode="auto">
            <a:xfrm>
              <a:off x="4096" y="1706"/>
              <a:ext cx="2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it-IT" sz="1600" u="none"/>
                <a:t>D</a:t>
              </a:r>
            </a:p>
          </p:txBody>
        </p:sp>
        <p:sp>
          <p:nvSpPr>
            <p:cNvPr id="32790" name="Rectangle 19"/>
            <p:cNvSpPr>
              <a:spLocks noChangeArrowheads="1"/>
            </p:cNvSpPr>
            <p:nvPr/>
          </p:nvSpPr>
          <p:spPr bwMode="auto">
            <a:xfrm>
              <a:off x="4272" y="2160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1</a:t>
              </a:r>
            </a:p>
          </p:txBody>
        </p:sp>
        <p:sp>
          <p:nvSpPr>
            <p:cNvPr id="32791" name="Rectangle 20"/>
            <p:cNvSpPr>
              <a:spLocks noChangeArrowheads="1"/>
            </p:cNvSpPr>
            <p:nvPr/>
          </p:nvSpPr>
          <p:spPr bwMode="auto">
            <a:xfrm>
              <a:off x="4499" y="2160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1</a:t>
              </a:r>
            </a:p>
          </p:txBody>
        </p:sp>
        <p:sp>
          <p:nvSpPr>
            <p:cNvPr id="32792" name="Rectangle 21"/>
            <p:cNvSpPr>
              <a:spLocks noChangeArrowheads="1"/>
            </p:cNvSpPr>
            <p:nvPr/>
          </p:nvSpPr>
          <p:spPr bwMode="auto">
            <a:xfrm>
              <a:off x="4725" y="2160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1</a:t>
              </a:r>
            </a:p>
          </p:txBody>
        </p:sp>
        <p:sp>
          <p:nvSpPr>
            <p:cNvPr id="32793" name="Rectangle 22"/>
            <p:cNvSpPr>
              <a:spLocks noChangeArrowheads="1"/>
            </p:cNvSpPr>
            <p:nvPr/>
          </p:nvSpPr>
          <p:spPr bwMode="auto">
            <a:xfrm>
              <a:off x="4952" y="2160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2</a:t>
              </a:r>
            </a:p>
          </p:txBody>
        </p:sp>
        <p:sp>
          <p:nvSpPr>
            <p:cNvPr id="32794" name="Rectangle 23"/>
            <p:cNvSpPr>
              <a:spLocks noChangeArrowheads="1"/>
            </p:cNvSpPr>
            <p:nvPr/>
          </p:nvSpPr>
          <p:spPr bwMode="auto">
            <a:xfrm>
              <a:off x="5179" y="2160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2</a:t>
              </a:r>
            </a:p>
          </p:txBody>
        </p:sp>
        <p:sp>
          <p:nvSpPr>
            <p:cNvPr id="32795" name="Rectangle 24"/>
            <p:cNvSpPr>
              <a:spLocks noChangeArrowheads="1"/>
            </p:cNvSpPr>
            <p:nvPr/>
          </p:nvSpPr>
          <p:spPr bwMode="auto">
            <a:xfrm>
              <a:off x="5405" y="2160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/>
                <a:t>3</a:t>
              </a:r>
            </a:p>
          </p:txBody>
        </p:sp>
        <p:sp>
          <p:nvSpPr>
            <p:cNvPr id="32796" name="Text Box 25"/>
            <p:cNvSpPr txBox="1">
              <a:spLocks noChangeArrowheads="1"/>
            </p:cNvSpPr>
            <p:nvPr/>
          </p:nvSpPr>
          <p:spPr bwMode="auto">
            <a:xfrm>
              <a:off x="4102" y="2160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it-IT" sz="1600" u="none"/>
                <a:t>B</a:t>
              </a:r>
            </a:p>
          </p:txBody>
        </p:sp>
        <p:sp>
          <p:nvSpPr>
            <p:cNvPr id="32797" name="Rectangle 26"/>
            <p:cNvSpPr>
              <a:spLocks noChangeArrowheads="1"/>
            </p:cNvSpPr>
            <p:nvPr/>
          </p:nvSpPr>
          <p:spPr bwMode="auto">
            <a:xfrm>
              <a:off x="4273" y="2749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i="1" u="none">
                  <a:latin typeface="Times New Roman" pitchFamily="-1" charset="0"/>
                </a:rPr>
                <a:t>x</a:t>
              </a:r>
            </a:p>
          </p:txBody>
        </p:sp>
        <p:sp>
          <p:nvSpPr>
            <p:cNvPr id="32798" name="Rectangle 27"/>
            <p:cNvSpPr>
              <a:spLocks noChangeArrowheads="1"/>
            </p:cNvSpPr>
            <p:nvPr/>
          </p:nvSpPr>
          <p:spPr bwMode="auto">
            <a:xfrm>
              <a:off x="4500" y="2749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i="1" u="none">
                  <a:latin typeface="Times New Roman" pitchFamily="-1" charset="0"/>
                </a:rPr>
                <a:t>x</a:t>
              </a:r>
            </a:p>
          </p:txBody>
        </p:sp>
        <p:sp>
          <p:nvSpPr>
            <p:cNvPr id="32799" name="Rectangle 28"/>
            <p:cNvSpPr>
              <a:spLocks noChangeArrowheads="1"/>
            </p:cNvSpPr>
            <p:nvPr/>
          </p:nvSpPr>
          <p:spPr bwMode="auto">
            <a:xfrm>
              <a:off x="4726" y="2749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 i="1" u="none">
                <a:latin typeface="Times New Roman" pitchFamily="-1" charset="0"/>
              </a:endParaRPr>
            </a:p>
          </p:txBody>
        </p:sp>
        <p:sp>
          <p:nvSpPr>
            <p:cNvPr id="32800" name="Rectangle 29"/>
            <p:cNvSpPr>
              <a:spLocks noChangeArrowheads="1"/>
            </p:cNvSpPr>
            <p:nvPr/>
          </p:nvSpPr>
          <p:spPr bwMode="auto">
            <a:xfrm>
              <a:off x="4953" y="2749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i="1" u="none">
                  <a:latin typeface="Times New Roman" pitchFamily="-1" charset="0"/>
                </a:rPr>
                <a:t>y</a:t>
              </a:r>
            </a:p>
          </p:txBody>
        </p:sp>
        <p:sp>
          <p:nvSpPr>
            <p:cNvPr id="32801" name="Rectangle 30"/>
            <p:cNvSpPr>
              <a:spLocks noChangeArrowheads="1"/>
            </p:cNvSpPr>
            <p:nvPr/>
          </p:nvSpPr>
          <p:spPr bwMode="auto">
            <a:xfrm>
              <a:off x="5180" y="2749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i="1" u="none">
                  <a:latin typeface="Times New Roman" pitchFamily="-1" charset="0"/>
                </a:rPr>
                <a:t>y</a:t>
              </a:r>
            </a:p>
          </p:txBody>
        </p:sp>
        <p:sp>
          <p:nvSpPr>
            <p:cNvPr id="32802" name="Rectangle 31"/>
            <p:cNvSpPr>
              <a:spLocks noChangeArrowheads="1"/>
            </p:cNvSpPr>
            <p:nvPr/>
          </p:nvSpPr>
          <p:spPr bwMode="auto">
            <a:xfrm>
              <a:off x="5406" y="2749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i="1" u="none">
                  <a:latin typeface="Times New Roman" pitchFamily="-1" charset="0"/>
                </a:rPr>
                <a:t>z</a:t>
              </a:r>
            </a:p>
          </p:txBody>
        </p:sp>
        <p:sp>
          <p:nvSpPr>
            <p:cNvPr id="32803" name="Text Box 32"/>
            <p:cNvSpPr txBox="1">
              <a:spLocks noChangeArrowheads="1"/>
            </p:cNvSpPr>
            <p:nvPr/>
          </p:nvSpPr>
          <p:spPr bwMode="auto">
            <a:xfrm>
              <a:off x="4096" y="2749"/>
              <a:ext cx="2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it-IT" sz="1600" u="none"/>
                <a:t>D</a:t>
              </a:r>
            </a:p>
          </p:txBody>
        </p:sp>
        <p:cxnSp>
          <p:nvCxnSpPr>
            <p:cNvPr id="32804" name="AutoShape 33"/>
            <p:cNvCxnSpPr>
              <a:cxnSpLocks noChangeShapeType="1"/>
              <a:stCxn id="32797" idx="0"/>
              <a:endCxn id="32798" idx="0"/>
            </p:cNvCxnSpPr>
            <p:nvPr/>
          </p:nvCxnSpPr>
          <p:spPr bwMode="auto">
            <a:xfrm rot="5400000" flipV="1">
              <a:off x="4500" y="2636"/>
              <a:ext cx="1" cy="227"/>
            </a:xfrm>
            <a:prstGeom prst="curvedConnector3">
              <a:avLst>
                <a:gd name="adj1" fmla="val -14400005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2805" name="AutoShape 34"/>
            <p:cNvCxnSpPr>
              <a:cxnSpLocks noChangeShapeType="1"/>
              <a:stCxn id="32800" idx="0"/>
              <a:endCxn id="32801" idx="0"/>
            </p:cNvCxnSpPr>
            <p:nvPr/>
          </p:nvCxnSpPr>
          <p:spPr bwMode="auto">
            <a:xfrm rot="5400000" flipV="1">
              <a:off x="5180" y="2636"/>
              <a:ext cx="1" cy="227"/>
            </a:xfrm>
            <a:prstGeom prst="curvedConnector3">
              <a:avLst>
                <a:gd name="adj1" fmla="val -14400005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2806" name="AutoShape 35"/>
            <p:cNvCxnSpPr>
              <a:cxnSpLocks noChangeShapeType="1"/>
              <a:stCxn id="32802" idx="0"/>
            </p:cNvCxnSpPr>
            <p:nvPr/>
          </p:nvCxnSpPr>
          <p:spPr bwMode="auto">
            <a:xfrm rot="-5400000">
              <a:off x="5554" y="2579"/>
              <a:ext cx="136" cy="204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diamond" w="med" len="med"/>
            </a:ln>
          </p:spPr>
        </p:cxnSp>
        <p:sp>
          <p:nvSpPr>
            <p:cNvPr id="32807" name="Rectangle 36"/>
            <p:cNvSpPr>
              <a:spLocks noChangeArrowheads="1"/>
            </p:cNvSpPr>
            <p:nvPr/>
          </p:nvSpPr>
          <p:spPr bwMode="auto">
            <a:xfrm>
              <a:off x="4252" y="3203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i="1" u="none">
                  <a:latin typeface="Times New Roman" pitchFamily="-1" charset="0"/>
                </a:rPr>
                <a:t>x</a:t>
              </a:r>
            </a:p>
          </p:txBody>
        </p:sp>
        <p:sp>
          <p:nvSpPr>
            <p:cNvPr id="32808" name="Rectangle 37"/>
            <p:cNvSpPr>
              <a:spLocks noChangeArrowheads="1"/>
            </p:cNvSpPr>
            <p:nvPr/>
          </p:nvSpPr>
          <p:spPr bwMode="auto">
            <a:xfrm>
              <a:off x="4479" y="3203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i="1" u="none">
                  <a:latin typeface="Times New Roman" pitchFamily="-1" charset="0"/>
                </a:rPr>
                <a:t>x</a:t>
              </a:r>
            </a:p>
          </p:txBody>
        </p:sp>
        <p:sp>
          <p:nvSpPr>
            <p:cNvPr id="32809" name="Rectangle 38"/>
            <p:cNvSpPr>
              <a:spLocks noChangeArrowheads="1"/>
            </p:cNvSpPr>
            <p:nvPr/>
          </p:nvSpPr>
          <p:spPr bwMode="auto">
            <a:xfrm>
              <a:off x="4705" y="3203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i="1" u="none">
                  <a:latin typeface="Times New Roman" pitchFamily="-1" charset="0"/>
                </a:rPr>
                <a:t>x</a:t>
              </a:r>
            </a:p>
          </p:txBody>
        </p:sp>
        <p:sp>
          <p:nvSpPr>
            <p:cNvPr id="32810" name="Rectangle 39"/>
            <p:cNvSpPr>
              <a:spLocks noChangeArrowheads="1"/>
            </p:cNvSpPr>
            <p:nvPr/>
          </p:nvSpPr>
          <p:spPr bwMode="auto">
            <a:xfrm>
              <a:off x="4932" y="3203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i="1" u="none">
                  <a:latin typeface="Times New Roman" pitchFamily="-1" charset="0"/>
                </a:rPr>
                <a:t>y</a:t>
              </a:r>
            </a:p>
          </p:txBody>
        </p:sp>
        <p:sp>
          <p:nvSpPr>
            <p:cNvPr id="32811" name="Rectangle 40"/>
            <p:cNvSpPr>
              <a:spLocks noChangeArrowheads="1"/>
            </p:cNvSpPr>
            <p:nvPr/>
          </p:nvSpPr>
          <p:spPr bwMode="auto">
            <a:xfrm>
              <a:off x="5159" y="3203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i="1" u="none">
                  <a:latin typeface="Times New Roman" pitchFamily="-1" charset="0"/>
                </a:rPr>
                <a:t>y</a:t>
              </a:r>
            </a:p>
          </p:txBody>
        </p:sp>
        <p:sp>
          <p:nvSpPr>
            <p:cNvPr id="32812" name="Rectangle 41"/>
            <p:cNvSpPr>
              <a:spLocks noChangeArrowheads="1"/>
            </p:cNvSpPr>
            <p:nvPr/>
          </p:nvSpPr>
          <p:spPr bwMode="auto">
            <a:xfrm>
              <a:off x="5385" y="3203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i="1" u="none">
                  <a:latin typeface="Times New Roman" pitchFamily="-1" charset="0"/>
                </a:rPr>
                <a:t>z</a:t>
              </a:r>
            </a:p>
          </p:txBody>
        </p:sp>
        <p:sp>
          <p:nvSpPr>
            <p:cNvPr id="32813" name="Text Box 42"/>
            <p:cNvSpPr txBox="1">
              <a:spLocks noChangeArrowheads="1"/>
            </p:cNvSpPr>
            <p:nvPr/>
          </p:nvSpPr>
          <p:spPr bwMode="auto">
            <a:xfrm>
              <a:off x="4075" y="3203"/>
              <a:ext cx="2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it-IT" sz="1600" u="none"/>
                <a:t>D</a:t>
              </a:r>
            </a:p>
          </p:txBody>
        </p:sp>
        <p:cxnSp>
          <p:nvCxnSpPr>
            <p:cNvPr id="32814" name="AutoShape 43"/>
            <p:cNvCxnSpPr>
              <a:cxnSpLocks noChangeShapeType="1"/>
              <a:stCxn id="32807" idx="0"/>
              <a:endCxn id="32809" idx="0"/>
            </p:cNvCxnSpPr>
            <p:nvPr/>
          </p:nvCxnSpPr>
          <p:spPr bwMode="auto">
            <a:xfrm rot="5400000" flipV="1">
              <a:off x="4592" y="2977"/>
              <a:ext cx="1" cy="453"/>
            </a:xfrm>
            <a:prstGeom prst="curvedConnector3">
              <a:avLst>
                <a:gd name="adj1" fmla="val -14400005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2815" name="AutoShape 44"/>
            <p:cNvCxnSpPr>
              <a:cxnSpLocks noChangeShapeType="1"/>
              <a:stCxn id="32810" idx="0"/>
            </p:cNvCxnSpPr>
            <p:nvPr/>
          </p:nvCxnSpPr>
          <p:spPr bwMode="auto">
            <a:xfrm rot="-5400000">
              <a:off x="5148" y="2965"/>
              <a:ext cx="136" cy="339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diamond" w="med" len="med"/>
            </a:ln>
          </p:spPr>
        </p:cxnSp>
        <p:cxnSp>
          <p:nvCxnSpPr>
            <p:cNvPr id="32816" name="AutoShape 45"/>
            <p:cNvCxnSpPr>
              <a:cxnSpLocks noChangeShapeType="1"/>
              <a:stCxn id="32808" idx="0"/>
            </p:cNvCxnSpPr>
            <p:nvPr/>
          </p:nvCxnSpPr>
          <p:spPr bwMode="auto">
            <a:xfrm rot="-5400000">
              <a:off x="4694" y="2966"/>
              <a:ext cx="136" cy="338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diamond" w="med" len="med"/>
            </a:ln>
          </p:spPr>
        </p:cxnSp>
        <p:cxnSp>
          <p:nvCxnSpPr>
            <p:cNvPr id="32817" name="AutoShape 46"/>
            <p:cNvCxnSpPr>
              <a:cxnSpLocks noChangeShapeType="1"/>
              <a:stCxn id="32811" idx="0"/>
            </p:cNvCxnSpPr>
            <p:nvPr/>
          </p:nvCxnSpPr>
          <p:spPr bwMode="auto">
            <a:xfrm rot="-5400000">
              <a:off x="5385" y="2955"/>
              <a:ext cx="136" cy="36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diamond" w="med" len="med"/>
            </a:ln>
          </p:spPr>
        </p:cxnSp>
        <p:sp>
          <p:nvSpPr>
            <p:cNvPr id="32818" name="Rectangle 47"/>
            <p:cNvSpPr>
              <a:spLocks noChangeArrowheads="1"/>
            </p:cNvSpPr>
            <p:nvPr/>
          </p:nvSpPr>
          <p:spPr bwMode="auto">
            <a:xfrm>
              <a:off x="4251" y="3702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i="1" u="none">
                  <a:latin typeface="Times New Roman" pitchFamily="-1" charset="0"/>
                </a:rPr>
                <a:t>x</a:t>
              </a:r>
            </a:p>
          </p:txBody>
        </p:sp>
        <p:sp>
          <p:nvSpPr>
            <p:cNvPr id="32819" name="Rectangle 48"/>
            <p:cNvSpPr>
              <a:spLocks noChangeArrowheads="1"/>
            </p:cNvSpPr>
            <p:nvPr/>
          </p:nvSpPr>
          <p:spPr bwMode="auto">
            <a:xfrm>
              <a:off x="4478" y="3702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i="1" u="none">
                  <a:latin typeface="Times New Roman" pitchFamily="-1" charset="0"/>
                </a:rPr>
                <a:t>x</a:t>
              </a:r>
            </a:p>
          </p:txBody>
        </p:sp>
        <p:sp>
          <p:nvSpPr>
            <p:cNvPr id="32820" name="Rectangle 49"/>
            <p:cNvSpPr>
              <a:spLocks noChangeArrowheads="1"/>
            </p:cNvSpPr>
            <p:nvPr/>
          </p:nvSpPr>
          <p:spPr bwMode="auto">
            <a:xfrm>
              <a:off x="4704" y="3702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i="1" u="none">
                  <a:latin typeface="Times New Roman" pitchFamily="-1" charset="0"/>
                </a:rPr>
                <a:t>x</a:t>
              </a:r>
            </a:p>
          </p:txBody>
        </p:sp>
        <p:sp>
          <p:nvSpPr>
            <p:cNvPr id="32821" name="Rectangle 50"/>
            <p:cNvSpPr>
              <a:spLocks noChangeArrowheads="1"/>
            </p:cNvSpPr>
            <p:nvPr/>
          </p:nvSpPr>
          <p:spPr bwMode="auto">
            <a:xfrm>
              <a:off x="4931" y="3702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i="1" u="none">
                  <a:latin typeface="Times New Roman" pitchFamily="-1" charset="0"/>
                </a:rPr>
                <a:t>y</a:t>
              </a:r>
            </a:p>
          </p:txBody>
        </p:sp>
        <p:sp>
          <p:nvSpPr>
            <p:cNvPr id="32822" name="Rectangle 51"/>
            <p:cNvSpPr>
              <a:spLocks noChangeArrowheads="1"/>
            </p:cNvSpPr>
            <p:nvPr/>
          </p:nvSpPr>
          <p:spPr bwMode="auto">
            <a:xfrm>
              <a:off x="5158" y="3702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i="1" u="none">
                  <a:latin typeface="Times New Roman" pitchFamily="-1" charset="0"/>
                </a:rPr>
                <a:t>y</a:t>
              </a:r>
            </a:p>
          </p:txBody>
        </p:sp>
        <p:sp>
          <p:nvSpPr>
            <p:cNvPr id="32823" name="Rectangle 52"/>
            <p:cNvSpPr>
              <a:spLocks noChangeArrowheads="1"/>
            </p:cNvSpPr>
            <p:nvPr/>
          </p:nvSpPr>
          <p:spPr bwMode="auto">
            <a:xfrm>
              <a:off x="5384" y="3702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i="1" u="none">
                  <a:latin typeface="Times New Roman" pitchFamily="-1" charset="0"/>
                </a:rPr>
                <a:t>z</a:t>
              </a:r>
            </a:p>
          </p:txBody>
        </p:sp>
        <p:sp>
          <p:nvSpPr>
            <p:cNvPr id="32824" name="Text Box 53"/>
            <p:cNvSpPr txBox="1">
              <a:spLocks noChangeArrowheads="1"/>
            </p:cNvSpPr>
            <p:nvPr/>
          </p:nvSpPr>
          <p:spPr bwMode="auto">
            <a:xfrm>
              <a:off x="4074" y="3702"/>
              <a:ext cx="2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it-IT" sz="1600" u="none"/>
                <a:t>D</a:t>
              </a:r>
            </a:p>
          </p:txBody>
        </p:sp>
        <p:cxnSp>
          <p:nvCxnSpPr>
            <p:cNvPr id="32825" name="AutoShape 54"/>
            <p:cNvCxnSpPr>
              <a:cxnSpLocks noChangeShapeType="1"/>
              <a:stCxn id="32820" idx="0"/>
            </p:cNvCxnSpPr>
            <p:nvPr/>
          </p:nvCxnSpPr>
          <p:spPr bwMode="auto">
            <a:xfrm rot="-5400000">
              <a:off x="4931" y="3453"/>
              <a:ext cx="136" cy="361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diamond" w="med" len="med"/>
            </a:ln>
          </p:spPr>
        </p:cxnSp>
        <p:cxnSp>
          <p:nvCxnSpPr>
            <p:cNvPr id="32826" name="AutoShape 55"/>
            <p:cNvCxnSpPr>
              <a:cxnSpLocks noChangeShapeType="1"/>
              <a:stCxn id="32818" idx="0"/>
            </p:cNvCxnSpPr>
            <p:nvPr/>
          </p:nvCxnSpPr>
          <p:spPr bwMode="auto">
            <a:xfrm rot="-5400000">
              <a:off x="4477" y="3454"/>
              <a:ext cx="136" cy="36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diamond" w="med" len="med"/>
            </a:ln>
          </p:spPr>
        </p:cxnSp>
      </p:grpSp>
      <p:sp>
        <p:nvSpPr>
          <p:cNvPr id="32775" name="Segnaposto piè di pagina 5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egnaposto piè di pagina 4"/>
          <p:cNvSpPr txBox="1">
            <a:spLocks noGrp="1"/>
          </p:cNvSpPr>
          <p:nvPr/>
        </p:nvSpPr>
        <p:spPr bwMode="auto">
          <a:xfrm>
            <a:off x="2411413" y="6453188"/>
            <a:ext cx="43926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it-IT" u="none"/>
          </a:p>
        </p:txBody>
      </p:sp>
      <p:sp>
        <p:nvSpPr>
          <p:cNvPr id="34819" name="Segnaposto numero diapositiva 5"/>
          <p:cNvSpPr txBox="1">
            <a:spLocks noGrp="1"/>
          </p:cNvSpPr>
          <p:nvPr/>
        </p:nvSpPr>
        <p:spPr bwMode="auto">
          <a:xfrm>
            <a:off x="6553200" y="6453188"/>
            <a:ext cx="19050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endParaRPr lang="it-IT" sz="1400" u="none" dirty="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it-IT">
                <a:solidFill>
                  <a:srgbClr val="1E1D5A"/>
                </a:solidFill>
                <a:cs typeface="ＭＳ Ｐゴシック" pitchFamily="-1" charset="-128"/>
              </a:rPr>
              <a:t>PASSO 4</a:t>
            </a:r>
            <a:endParaRPr lang="it-IT">
              <a:cs typeface="ＭＳ Ｐゴシック" pitchFamily="-1" charset="-128"/>
            </a:endParaRP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  <a:tab pos="1795463" algn="l"/>
                <a:tab pos="2147888" algn="l"/>
              </a:tabLst>
            </a:pPr>
            <a:r>
              <a:rPr lang="it-IT" sz="1800" b="1">
                <a:solidFill>
                  <a:srgbClr val="1E1D5A"/>
                </a:solidFill>
                <a:latin typeface="Times New Roman" pitchFamily="-1" charset="0"/>
                <a:ea typeface="Times New Roman" pitchFamily="-1" charset="0"/>
                <a:cs typeface="Times New Roman" pitchFamily="-1" charset="0"/>
              </a:rPr>
              <a:t>Passo 4:</a:t>
            </a:r>
            <a:endParaRPr lang="it-IT" sz="1800">
              <a:solidFill>
                <a:srgbClr val="1E1D5A"/>
              </a:solidFill>
              <a:latin typeface="Times New Roman" pitchFamily="-1" charset="0"/>
              <a:ea typeface="Times New Roman" pitchFamily="-1" charset="0"/>
              <a:cs typeface="Times New Roman" pitchFamily="-1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  <a:tab pos="1795463" algn="l"/>
                <a:tab pos="2147888" algn="l"/>
              </a:tabLst>
            </a:pPr>
            <a:r>
              <a:rPr lang="it-IT" sz="1800">
                <a:solidFill>
                  <a:srgbClr val="1E1D5A"/>
                </a:solidFill>
                <a:latin typeface="Times New Roman" pitchFamily="-1" charset="0"/>
                <a:ea typeface="Times New Roman" pitchFamily="-1" charset="0"/>
                <a:cs typeface="Times New Roman" pitchFamily="-1" charset="0"/>
              </a:rPr>
              <a:t>	</a:t>
            </a:r>
            <a:r>
              <a:rPr lang="it-IT" sz="1800" b="1">
                <a:solidFill>
                  <a:srgbClr val="1E1D5A"/>
                </a:solidFill>
                <a:latin typeface="Times New Roman" pitchFamily="-1" charset="0"/>
                <a:ea typeface="Times New Roman" pitchFamily="-1" charset="0"/>
                <a:cs typeface="Times New Roman" pitchFamily="-1" charset="0"/>
              </a:rPr>
              <a:t>for</a:t>
            </a:r>
            <a:r>
              <a:rPr lang="it-IT" sz="1800">
                <a:solidFill>
                  <a:srgbClr val="1E1D5A"/>
                </a:solidFill>
                <a:latin typeface="Times New Roman" pitchFamily="-1" charset="0"/>
                <a:ea typeface="Times New Roman" pitchFamily="-1" charset="0"/>
                <a:cs typeface="Times New Roman" pitchFamily="-1" charset="0"/>
              </a:rPr>
              <a:t> i = 0 </a:t>
            </a:r>
            <a:r>
              <a:rPr lang="it-IT" sz="1800" b="1">
                <a:solidFill>
                  <a:srgbClr val="1E1D5A"/>
                </a:solidFill>
                <a:latin typeface="Times New Roman" pitchFamily="-1" charset="0"/>
                <a:ea typeface="Times New Roman" pitchFamily="-1" charset="0"/>
                <a:cs typeface="Times New Roman" pitchFamily="-1" charset="0"/>
              </a:rPr>
              <a:t>to</a:t>
            </a:r>
            <a:r>
              <a:rPr lang="it-IT" sz="1800">
                <a:solidFill>
                  <a:srgbClr val="1E1D5A"/>
                </a:solidFill>
                <a:latin typeface="Times New Roman" pitchFamily="-1" charset="0"/>
                <a:ea typeface="Times New Roman" pitchFamily="-1" charset="0"/>
                <a:cs typeface="Times New Roman" pitchFamily="-1" charset="0"/>
              </a:rPr>
              <a:t> n-1 </a:t>
            </a:r>
            <a:r>
              <a:rPr lang="it-IT" sz="1800" b="1">
                <a:solidFill>
                  <a:srgbClr val="800000"/>
                </a:solidFill>
                <a:latin typeface="Times New Roman" pitchFamily="-1" charset="0"/>
                <a:ea typeface="Times New Roman" pitchFamily="-1" charset="0"/>
                <a:cs typeface="Times New Roman" pitchFamily="-1" charset="0"/>
              </a:rPr>
              <a:t>pardo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  <a:tab pos="1795463" algn="l"/>
                <a:tab pos="2147888" algn="l"/>
              </a:tabLst>
            </a:pPr>
            <a:endParaRPr lang="it-IT" sz="1800">
              <a:solidFill>
                <a:srgbClr val="1E1D5A"/>
              </a:solidFill>
              <a:latin typeface="Times New Roman" pitchFamily="-1" charset="0"/>
              <a:ea typeface="Times New Roman" pitchFamily="-1" charset="0"/>
              <a:cs typeface="Times New Roman" pitchFamily="-1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  <a:tab pos="1795463" algn="l"/>
                <a:tab pos="2147888" algn="l"/>
              </a:tabLst>
            </a:pPr>
            <a:r>
              <a:rPr lang="it-IT" sz="1800">
                <a:solidFill>
                  <a:srgbClr val="1E1D5A"/>
                </a:solidFill>
                <a:latin typeface="Times New Roman" pitchFamily="-1" charset="0"/>
                <a:ea typeface="Times New Roman" pitchFamily="-1" charset="0"/>
                <a:cs typeface="Times New Roman" pitchFamily="-1" charset="0"/>
              </a:rPr>
              <a:t>		// chi aveva richiesto l’i-esimo dato</a:t>
            </a:r>
            <a:endParaRPr lang="it-IT" sz="1800" i="1">
              <a:solidFill>
                <a:srgbClr val="1E1D5A"/>
              </a:solidFill>
              <a:latin typeface="Times New Roman" pitchFamily="-1" charset="0"/>
              <a:ea typeface="Times New Roman" pitchFamily="-1" charset="0"/>
              <a:cs typeface="Times New Roman" pitchFamily="-1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  <a:tab pos="1795463" algn="l"/>
                <a:tab pos="2147888" algn="l"/>
              </a:tabLst>
            </a:pPr>
            <a:r>
              <a:rPr lang="it-IT" sz="1800" i="1">
                <a:solidFill>
                  <a:srgbClr val="1E1D5A"/>
                </a:solidFill>
                <a:latin typeface="Times New Roman" pitchFamily="-1" charset="0"/>
                <a:ea typeface="Times New Roman" pitchFamily="-1" charset="0"/>
                <a:cs typeface="Times New Roman" pitchFamily="-1" charset="0"/>
              </a:rPr>
              <a:t>P</a:t>
            </a:r>
            <a:r>
              <a:rPr lang="it-IT" sz="1800" i="1" baseline="-25000">
                <a:solidFill>
                  <a:srgbClr val="1E1D5A"/>
                </a:solidFill>
                <a:latin typeface="Times New Roman" pitchFamily="-1" charset="0"/>
                <a:ea typeface="Times New Roman" pitchFamily="-1" charset="0"/>
                <a:cs typeface="Times New Roman" pitchFamily="-1" charset="0"/>
              </a:rPr>
              <a:t>i</a:t>
            </a:r>
            <a:r>
              <a:rPr lang="it-IT" sz="1800">
                <a:solidFill>
                  <a:srgbClr val="1E1D5A"/>
                </a:solidFill>
                <a:latin typeface="Times New Roman" pitchFamily="-1" charset="0"/>
                <a:ea typeface="Times New Roman" pitchFamily="-1" charset="0"/>
                <a:cs typeface="Times New Roman" pitchFamily="-1" charset="0"/>
              </a:rPr>
              <a:t>:		R[ M[ i ].proc ] = D[ i ]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  <a:tab pos="1795463" algn="l"/>
                <a:tab pos="2147888" algn="l"/>
              </a:tabLst>
            </a:pPr>
            <a:endParaRPr lang="it-IT" sz="1800">
              <a:solidFill>
                <a:srgbClr val="1E1D5A"/>
              </a:solidFill>
              <a:latin typeface="Times New Roman" pitchFamily="-1" charset="0"/>
              <a:ea typeface="Times New Roman" pitchFamily="-1" charset="0"/>
              <a:cs typeface="Times New Roman" pitchFamily="-1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  <a:tab pos="1795463" algn="l"/>
                <a:tab pos="2147888" algn="l"/>
              </a:tabLst>
            </a:pPr>
            <a:r>
              <a:rPr lang="it-IT" sz="1800">
                <a:solidFill>
                  <a:srgbClr val="1E1D5A"/>
                </a:solidFill>
                <a:latin typeface="Times New Roman" pitchFamily="-1" charset="0"/>
                <a:ea typeface="Times New Roman" pitchFamily="-1" charset="0"/>
                <a:cs typeface="Times New Roman" pitchFamily="-1" charset="0"/>
              </a:rPr>
              <a:t>		// nel registro del proc i-esimo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  <a:tab pos="1795463" algn="l"/>
                <a:tab pos="2147888" algn="l"/>
              </a:tabLst>
            </a:pPr>
            <a:r>
              <a:rPr lang="it-IT" sz="1800">
                <a:solidFill>
                  <a:srgbClr val="1E1D5A"/>
                </a:solidFill>
                <a:latin typeface="Times New Roman" pitchFamily="-1" charset="0"/>
                <a:ea typeface="Times New Roman" pitchFamily="-1" charset="0"/>
                <a:cs typeface="Times New Roman" pitchFamily="-1" charset="0"/>
              </a:rPr>
              <a:t>		// si carica il dato voluto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  <a:tab pos="1795463" algn="l"/>
                <a:tab pos="2147888" algn="l"/>
              </a:tabLst>
            </a:pPr>
            <a:r>
              <a:rPr lang="it-IT" sz="1800">
                <a:solidFill>
                  <a:srgbClr val="1E1D5A"/>
                </a:solidFill>
                <a:latin typeface="Times New Roman" pitchFamily="-1" charset="0"/>
                <a:ea typeface="Times New Roman" pitchFamily="-1" charset="0"/>
                <a:cs typeface="Times New Roman" pitchFamily="-1" charset="0"/>
              </a:rPr>
              <a:t>		R</a:t>
            </a:r>
            <a:r>
              <a:rPr lang="it-IT" sz="1800" baseline="-25000">
                <a:solidFill>
                  <a:srgbClr val="1E1D5A"/>
                </a:solidFill>
                <a:latin typeface="Times New Roman" pitchFamily="-1" charset="0"/>
                <a:ea typeface="Times New Roman" pitchFamily="-1" charset="0"/>
                <a:cs typeface="Times New Roman" pitchFamily="-1" charset="0"/>
              </a:rPr>
              <a:t>i</a:t>
            </a:r>
            <a:r>
              <a:rPr lang="it-IT" sz="1800">
                <a:solidFill>
                  <a:srgbClr val="1E1D5A"/>
                </a:solidFill>
                <a:latin typeface="Times New Roman" pitchFamily="-1" charset="0"/>
                <a:ea typeface="Times New Roman" pitchFamily="-1" charset="0"/>
                <a:cs typeface="Times New Roman" pitchFamily="-1" charset="0"/>
              </a:rPr>
              <a:t> = R[ i ]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  <a:tab pos="1795463" algn="l"/>
                <a:tab pos="2147888" algn="l"/>
              </a:tabLst>
            </a:pPr>
            <a:endParaRPr lang="it-IT" sz="1800">
              <a:solidFill>
                <a:srgbClr val="1E1D5A"/>
              </a:solidFill>
              <a:latin typeface="Times New Roman" pitchFamily="-1" charset="0"/>
              <a:ea typeface="Times New Roman" pitchFamily="-1" charset="0"/>
              <a:cs typeface="Times New Roman" pitchFamily="-1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  <a:tab pos="1795463" algn="l"/>
                <a:tab pos="2147888" algn="l"/>
              </a:tabLst>
            </a:pPr>
            <a:r>
              <a:rPr lang="it-IT" sz="1800">
                <a:solidFill>
                  <a:srgbClr val="1E1D5A"/>
                </a:solidFill>
                <a:latin typeface="Times New Roman" pitchFamily="-1" charset="0"/>
                <a:ea typeface="Times New Roman" pitchFamily="-1" charset="0"/>
                <a:cs typeface="Times New Roman" pitchFamily="-1" charset="0"/>
              </a:rPr>
              <a:t>Al termine ogni processore i avrà nel suo registro R il dato contenuto alla locazione L</a:t>
            </a:r>
            <a:r>
              <a:rPr lang="it-IT" sz="1800" baseline="-25000">
                <a:solidFill>
                  <a:srgbClr val="1E1D5A"/>
                </a:solidFill>
                <a:latin typeface="Times New Roman" pitchFamily="-1" charset="0"/>
                <a:ea typeface="Times New Roman" pitchFamily="-1" charset="0"/>
                <a:cs typeface="Times New Roman" pitchFamily="-1" charset="0"/>
              </a:rPr>
              <a:t>j</a:t>
            </a:r>
            <a:r>
              <a:rPr lang="it-IT" sz="1800">
                <a:solidFill>
                  <a:srgbClr val="1E1D5A"/>
                </a:solidFill>
                <a:latin typeface="Times New Roman" pitchFamily="-1" charset="0"/>
                <a:ea typeface="Times New Roman" pitchFamily="-1" charset="0"/>
                <a:cs typeface="Times New Roman" pitchFamily="-1" charset="0"/>
              </a:rPr>
              <a:t> inizialmente specificata.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  <a:tab pos="1795463" algn="l"/>
                <a:tab pos="2147888" algn="l"/>
              </a:tabLst>
            </a:pPr>
            <a:endParaRPr lang="it-IT" sz="1800">
              <a:solidFill>
                <a:srgbClr val="1E1D5A"/>
              </a:solidFill>
              <a:latin typeface="Times New Roman" pitchFamily="-1" charset="0"/>
              <a:ea typeface="Times New Roman" pitchFamily="-1" charset="0"/>
              <a:cs typeface="Times New Roman" pitchFamily="-1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  <a:tab pos="1795463" algn="l"/>
                <a:tab pos="2147888" algn="l"/>
              </a:tabLst>
            </a:pPr>
            <a:r>
              <a:rPr lang="it-IT" sz="1800">
                <a:solidFill>
                  <a:srgbClr val="1E1D5A"/>
                </a:solidFill>
                <a:latin typeface="Times New Roman" pitchFamily="-1" charset="0"/>
                <a:ea typeface="Times New Roman" pitchFamily="-1" charset="0"/>
                <a:cs typeface="Times New Roman" pitchFamily="-1" charset="0"/>
              </a:rPr>
              <a:t>Tempo Parallelo: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  <a:tab pos="1795463" algn="l"/>
                <a:tab pos="2147888" algn="l"/>
              </a:tabLst>
            </a:pPr>
            <a:r>
              <a:rPr lang="it-IT" sz="1400">
                <a:solidFill>
                  <a:srgbClr val="1E1D5A"/>
                </a:solidFill>
                <a:latin typeface="Times New Roman" pitchFamily="-1" charset="0"/>
                <a:ea typeface="Times New Roman" pitchFamily="-1" charset="0"/>
                <a:cs typeface="Times New Roman" pitchFamily="-1" charset="0"/>
              </a:rPr>
              <a:t>Passo 1: T</a:t>
            </a:r>
            <a:r>
              <a:rPr lang="it-IT" sz="1400" baseline="-25000">
                <a:solidFill>
                  <a:srgbClr val="1E1D5A"/>
                </a:solidFill>
                <a:latin typeface="Times New Roman" pitchFamily="-1" charset="0"/>
                <a:ea typeface="Times New Roman" pitchFamily="-1" charset="0"/>
                <a:cs typeface="Times New Roman" pitchFamily="-1" charset="0"/>
              </a:rPr>
              <a:t>sort</a:t>
            </a:r>
            <a:endParaRPr lang="it-IT" sz="1400">
              <a:solidFill>
                <a:srgbClr val="1E1D5A"/>
              </a:solidFill>
              <a:latin typeface="Times New Roman" pitchFamily="-1" charset="0"/>
              <a:ea typeface="Times New Roman" pitchFamily="-1" charset="0"/>
              <a:cs typeface="Times New Roman" pitchFamily="-1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  <a:tab pos="1795463" algn="l"/>
                <a:tab pos="2147888" algn="l"/>
              </a:tabLst>
            </a:pPr>
            <a:r>
              <a:rPr lang="it-IT" sz="1400">
                <a:solidFill>
                  <a:srgbClr val="1E1D5A"/>
                </a:solidFill>
                <a:latin typeface="Times New Roman" pitchFamily="-1" charset="0"/>
                <a:ea typeface="Times New Roman" pitchFamily="-1" charset="0"/>
                <a:cs typeface="Times New Roman" pitchFamily="-1" charset="0"/>
              </a:rPr>
              <a:t>Passo 2: T</a:t>
            </a:r>
            <a:r>
              <a:rPr lang="it-IT" sz="1400" baseline="-25000">
                <a:solidFill>
                  <a:srgbClr val="1E1D5A"/>
                </a:solidFill>
                <a:latin typeface="Times New Roman" pitchFamily="-1" charset="0"/>
                <a:ea typeface="Times New Roman" pitchFamily="-1" charset="0"/>
                <a:cs typeface="Times New Roman" pitchFamily="-1" charset="0"/>
              </a:rPr>
              <a:t>prefixsum</a:t>
            </a:r>
            <a:r>
              <a:rPr lang="it-IT" sz="1400">
                <a:solidFill>
                  <a:srgbClr val="1E1D5A"/>
                </a:solidFill>
                <a:latin typeface="Times New Roman" pitchFamily="-1" charset="0"/>
                <a:ea typeface="Times New Roman" pitchFamily="-1" charset="0"/>
                <a:cs typeface="Times New Roman" pitchFamily="-1" charset="0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  <a:tab pos="1795463" algn="l"/>
                <a:tab pos="2147888" algn="l"/>
              </a:tabLst>
            </a:pPr>
            <a:r>
              <a:rPr lang="it-IT" sz="1400">
                <a:solidFill>
                  <a:srgbClr val="1E1D5A"/>
                </a:solidFill>
                <a:latin typeface="Times New Roman" pitchFamily="-1" charset="0"/>
                <a:ea typeface="Times New Roman" pitchFamily="-1" charset="0"/>
                <a:cs typeface="Times New Roman" pitchFamily="-1" charset="0"/>
              </a:rPr>
              <a:t>Passo 3: logaritmico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63538" algn="l"/>
                <a:tab pos="715963" algn="l"/>
                <a:tab pos="1079500" algn="l"/>
                <a:tab pos="1431925" algn="l"/>
                <a:tab pos="1795463" algn="l"/>
                <a:tab pos="2147888" algn="l"/>
              </a:tabLst>
            </a:pPr>
            <a:r>
              <a:rPr lang="it-IT" sz="1400">
                <a:solidFill>
                  <a:srgbClr val="1E1D5A"/>
                </a:solidFill>
                <a:latin typeface="Times New Roman" pitchFamily="-1" charset="0"/>
                <a:ea typeface="Times New Roman" pitchFamily="-1" charset="0"/>
                <a:cs typeface="Times New Roman" pitchFamily="-1" charset="0"/>
              </a:rPr>
              <a:t>Passo 4: costante</a:t>
            </a:r>
          </a:p>
        </p:txBody>
      </p:sp>
      <p:sp>
        <p:nvSpPr>
          <p:cNvPr id="34822" name="Rectangle 4"/>
          <p:cNvSpPr>
            <a:spLocks noChangeArrowheads="1"/>
          </p:cNvSpPr>
          <p:nvPr/>
        </p:nvSpPr>
        <p:spPr bwMode="auto">
          <a:xfrm>
            <a:off x="6661150" y="2420938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it-IT" sz="1600" i="1" u="none">
                <a:latin typeface="Times New Roman" pitchFamily="-1" charset="0"/>
              </a:rPr>
              <a:t>x</a:t>
            </a:r>
          </a:p>
        </p:txBody>
      </p:sp>
      <p:sp>
        <p:nvSpPr>
          <p:cNvPr id="34823" name="Rectangle 5"/>
          <p:cNvSpPr>
            <a:spLocks noChangeArrowheads="1"/>
          </p:cNvSpPr>
          <p:nvPr/>
        </p:nvSpPr>
        <p:spPr bwMode="auto">
          <a:xfrm>
            <a:off x="7021513" y="2420938"/>
            <a:ext cx="3603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it-IT" sz="1600" i="1" u="none">
                <a:latin typeface="Times New Roman" pitchFamily="-1" charset="0"/>
              </a:rPr>
              <a:t>x</a:t>
            </a:r>
          </a:p>
        </p:txBody>
      </p:sp>
      <p:sp>
        <p:nvSpPr>
          <p:cNvPr id="34824" name="Rectangle 6"/>
          <p:cNvSpPr>
            <a:spLocks noChangeArrowheads="1"/>
          </p:cNvSpPr>
          <p:nvPr/>
        </p:nvSpPr>
        <p:spPr bwMode="auto">
          <a:xfrm>
            <a:off x="7380288" y="2420938"/>
            <a:ext cx="3603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it-IT" sz="1600" i="1" u="none">
                <a:latin typeface="Times New Roman" pitchFamily="-1" charset="0"/>
              </a:rPr>
              <a:t>x</a:t>
            </a:r>
          </a:p>
        </p:txBody>
      </p:sp>
      <p:sp>
        <p:nvSpPr>
          <p:cNvPr id="34825" name="Rectangle 7"/>
          <p:cNvSpPr>
            <a:spLocks noChangeArrowheads="1"/>
          </p:cNvSpPr>
          <p:nvPr/>
        </p:nvSpPr>
        <p:spPr bwMode="auto">
          <a:xfrm>
            <a:off x="7740650" y="2420938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it-IT" sz="1600" i="1" u="none">
                <a:latin typeface="Times New Roman" pitchFamily="-1" charset="0"/>
              </a:rPr>
              <a:t>y</a:t>
            </a:r>
          </a:p>
        </p:txBody>
      </p:sp>
      <p:sp>
        <p:nvSpPr>
          <p:cNvPr id="34826" name="Rectangle 8"/>
          <p:cNvSpPr>
            <a:spLocks noChangeArrowheads="1"/>
          </p:cNvSpPr>
          <p:nvPr/>
        </p:nvSpPr>
        <p:spPr bwMode="auto">
          <a:xfrm>
            <a:off x="8101013" y="2420938"/>
            <a:ext cx="3603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it-IT" sz="1600" i="1" u="none">
                <a:latin typeface="Times New Roman" pitchFamily="-1" charset="0"/>
              </a:rPr>
              <a:t>y</a:t>
            </a:r>
          </a:p>
        </p:txBody>
      </p:sp>
      <p:sp>
        <p:nvSpPr>
          <p:cNvPr id="34827" name="Rectangle 9"/>
          <p:cNvSpPr>
            <a:spLocks noChangeArrowheads="1"/>
          </p:cNvSpPr>
          <p:nvPr/>
        </p:nvSpPr>
        <p:spPr bwMode="auto">
          <a:xfrm>
            <a:off x="8459788" y="2420938"/>
            <a:ext cx="3603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it-IT" sz="1600" i="1" u="none">
                <a:latin typeface="Times New Roman" pitchFamily="-1" charset="0"/>
              </a:rPr>
              <a:t>z</a:t>
            </a:r>
          </a:p>
        </p:txBody>
      </p:sp>
      <p:sp>
        <p:nvSpPr>
          <p:cNvPr id="34828" name="Text Box 10"/>
          <p:cNvSpPr txBox="1">
            <a:spLocks noChangeArrowheads="1"/>
          </p:cNvSpPr>
          <p:nvPr/>
        </p:nvSpPr>
        <p:spPr bwMode="auto">
          <a:xfrm>
            <a:off x="6284913" y="2420938"/>
            <a:ext cx="33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it-IT" sz="1600" u="none"/>
              <a:t>D</a:t>
            </a:r>
          </a:p>
        </p:txBody>
      </p:sp>
      <p:sp>
        <p:nvSpPr>
          <p:cNvPr id="34829" name="Rectangle 11"/>
          <p:cNvSpPr>
            <a:spLocks noChangeArrowheads="1"/>
          </p:cNvSpPr>
          <p:nvPr/>
        </p:nvSpPr>
        <p:spPr bwMode="auto">
          <a:xfrm>
            <a:off x="6659563" y="1412875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it-IT" sz="1600" u="none"/>
              <a:t>1</a:t>
            </a:r>
          </a:p>
        </p:txBody>
      </p:sp>
      <p:sp>
        <p:nvSpPr>
          <p:cNvPr id="34830" name="Rectangle 12"/>
          <p:cNvSpPr>
            <a:spLocks noChangeArrowheads="1"/>
          </p:cNvSpPr>
          <p:nvPr/>
        </p:nvSpPr>
        <p:spPr bwMode="auto">
          <a:xfrm>
            <a:off x="7019925" y="1412875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it-IT" sz="1600" u="none"/>
              <a:t>2</a:t>
            </a:r>
          </a:p>
        </p:txBody>
      </p:sp>
      <p:sp>
        <p:nvSpPr>
          <p:cNvPr id="34831" name="Rectangle 13"/>
          <p:cNvSpPr>
            <a:spLocks noChangeArrowheads="1"/>
          </p:cNvSpPr>
          <p:nvPr/>
        </p:nvSpPr>
        <p:spPr bwMode="auto">
          <a:xfrm>
            <a:off x="7378700" y="1412875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it-IT" sz="1600" u="none"/>
              <a:t>5</a:t>
            </a:r>
          </a:p>
        </p:txBody>
      </p:sp>
      <p:sp>
        <p:nvSpPr>
          <p:cNvPr id="34832" name="Rectangle 14"/>
          <p:cNvSpPr>
            <a:spLocks noChangeArrowheads="1"/>
          </p:cNvSpPr>
          <p:nvPr/>
        </p:nvSpPr>
        <p:spPr bwMode="auto">
          <a:xfrm>
            <a:off x="7739063" y="1412875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it-IT" sz="1600" u="none"/>
              <a:t>0</a:t>
            </a:r>
          </a:p>
        </p:txBody>
      </p:sp>
      <p:sp>
        <p:nvSpPr>
          <p:cNvPr id="34833" name="Rectangle 15"/>
          <p:cNvSpPr>
            <a:spLocks noChangeArrowheads="1"/>
          </p:cNvSpPr>
          <p:nvPr/>
        </p:nvSpPr>
        <p:spPr bwMode="auto">
          <a:xfrm>
            <a:off x="8099425" y="1412875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it-IT" sz="1600" u="none"/>
              <a:t>4</a:t>
            </a:r>
          </a:p>
        </p:txBody>
      </p:sp>
      <p:sp>
        <p:nvSpPr>
          <p:cNvPr id="34834" name="Rectangle 16"/>
          <p:cNvSpPr>
            <a:spLocks noChangeArrowheads="1"/>
          </p:cNvSpPr>
          <p:nvPr/>
        </p:nvSpPr>
        <p:spPr bwMode="auto">
          <a:xfrm>
            <a:off x="8458200" y="1412875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it-IT" sz="1600" u="none"/>
              <a:t>3</a:t>
            </a:r>
          </a:p>
        </p:txBody>
      </p:sp>
      <p:sp>
        <p:nvSpPr>
          <p:cNvPr id="34835" name="Text Box 17"/>
          <p:cNvSpPr txBox="1">
            <a:spLocks noChangeArrowheads="1"/>
          </p:cNvSpPr>
          <p:nvPr/>
        </p:nvSpPr>
        <p:spPr bwMode="auto">
          <a:xfrm>
            <a:off x="6011863" y="1412875"/>
            <a:ext cx="6016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it-IT" sz="1600" u="none"/>
              <a:t>Proc</a:t>
            </a:r>
          </a:p>
        </p:txBody>
      </p:sp>
      <p:sp>
        <p:nvSpPr>
          <p:cNvPr id="34836" name="Rectangle 18"/>
          <p:cNvSpPr>
            <a:spLocks noChangeArrowheads="1"/>
          </p:cNvSpPr>
          <p:nvPr/>
        </p:nvSpPr>
        <p:spPr bwMode="auto">
          <a:xfrm>
            <a:off x="6661150" y="1773238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it-IT" sz="1600" u="none"/>
              <a:t>3</a:t>
            </a:r>
          </a:p>
        </p:txBody>
      </p:sp>
      <p:sp>
        <p:nvSpPr>
          <p:cNvPr id="34837" name="Rectangle 19"/>
          <p:cNvSpPr>
            <a:spLocks noChangeArrowheads="1"/>
          </p:cNvSpPr>
          <p:nvPr/>
        </p:nvSpPr>
        <p:spPr bwMode="auto">
          <a:xfrm>
            <a:off x="7021513" y="1773238"/>
            <a:ext cx="3603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it-IT" sz="1600" u="none"/>
              <a:t>3</a:t>
            </a:r>
          </a:p>
        </p:txBody>
      </p:sp>
      <p:sp>
        <p:nvSpPr>
          <p:cNvPr id="34838" name="Rectangle 20"/>
          <p:cNvSpPr>
            <a:spLocks noChangeArrowheads="1"/>
          </p:cNvSpPr>
          <p:nvPr/>
        </p:nvSpPr>
        <p:spPr bwMode="auto">
          <a:xfrm>
            <a:off x="7380288" y="1773238"/>
            <a:ext cx="3603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it-IT" sz="1600" u="none"/>
              <a:t>3</a:t>
            </a:r>
          </a:p>
        </p:txBody>
      </p:sp>
      <p:sp>
        <p:nvSpPr>
          <p:cNvPr id="34839" name="Rectangle 21"/>
          <p:cNvSpPr>
            <a:spLocks noChangeArrowheads="1"/>
          </p:cNvSpPr>
          <p:nvPr/>
        </p:nvSpPr>
        <p:spPr bwMode="auto">
          <a:xfrm>
            <a:off x="7740650" y="1773238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it-IT" sz="1600" u="none"/>
              <a:t>8</a:t>
            </a:r>
          </a:p>
        </p:txBody>
      </p:sp>
      <p:sp>
        <p:nvSpPr>
          <p:cNvPr id="34840" name="Rectangle 22"/>
          <p:cNvSpPr>
            <a:spLocks noChangeArrowheads="1"/>
          </p:cNvSpPr>
          <p:nvPr/>
        </p:nvSpPr>
        <p:spPr bwMode="auto">
          <a:xfrm>
            <a:off x="8101013" y="1773238"/>
            <a:ext cx="3603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it-IT" sz="1600" u="none"/>
              <a:t>8</a:t>
            </a:r>
          </a:p>
        </p:txBody>
      </p:sp>
      <p:sp>
        <p:nvSpPr>
          <p:cNvPr id="34841" name="Rectangle 23"/>
          <p:cNvSpPr>
            <a:spLocks noChangeArrowheads="1"/>
          </p:cNvSpPr>
          <p:nvPr/>
        </p:nvSpPr>
        <p:spPr bwMode="auto">
          <a:xfrm>
            <a:off x="8459788" y="1773238"/>
            <a:ext cx="3603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it-IT" sz="1600" u="none"/>
              <a:t>9</a:t>
            </a:r>
          </a:p>
        </p:txBody>
      </p:sp>
      <p:sp>
        <p:nvSpPr>
          <p:cNvPr id="34842" name="Text Box 24"/>
          <p:cNvSpPr txBox="1">
            <a:spLocks noChangeArrowheads="1"/>
          </p:cNvSpPr>
          <p:nvPr/>
        </p:nvSpPr>
        <p:spPr bwMode="auto">
          <a:xfrm>
            <a:off x="6103938" y="1773238"/>
            <a:ext cx="511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it-IT" sz="1600" u="none"/>
              <a:t>Loc</a:t>
            </a:r>
          </a:p>
        </p:txBody>
      </p:sp>
      <p:sp>
        <p:nvSpPr>
          <p:cNvPr id="34843" name="Rectangle 25"/>
          <p:cNvSpPr>
            <a:spLocks noChangeArrowheads="1"/>
          </p:cNvSpPr>
          <p:nvPr/>
        </p:nvSpPr>
        <p:spPr bwMode="auto">
          <a:xfrm>
            <a:off x="6661150" y="3070225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it-IT" sz="1600" i="1" u="none">
                <a:latin typeface="Times New Roman" pitchFamily="-1" charset="0"/>
              </a:rPr>
              <a:t>y</a:t>
            </a:r>
          </a:p>
        </p:txBody>
      </p:sp>
      <p:sp>
        <p:nvSpPr>
          <p:cNvPr id="34844" name="Rectangle 26"/>
          <p:cNvSpPr>
            <a:spLocks noChangeArrowheads="1"/>
          </p:cNvSpPr>
          <p:nvPr/>
        </p:nvSpPr>
        <p:spPr bwMode="auto">
          <a:xfrm>
            <a:off x="7021513" y="3070225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it-IT" sz="1600" i="1" u="none">
                <a:latin typeface="Times New Roman" pitchFamily="-1" charset="0"/>
              </a:rPr>
              <a:t>x</a:t>
            </a:r>
          </a:p>
        </p:txBody>
      </p:sp>
      <p:sp>
        <p:nvSpPr>
          <p:cNvPr id="34845" name="Rectangle 27"/>
          <p:cNvSpPr>
            <a:spLocks noChangeArrowheads="1"/>
          </p:cNvSpPr>
          <p:nvPr/>
        </p:nvSpPr>
        <p:spPr bwMode="auto">
          <a:xfrm>
            <a:off x="7380288" y="3070225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it-IT" sz="1600" i="1" u="none">
                <a:latin typeface="Times New Roman" pitchFamily="-1" charset="0"/>
              </a:rPr>
              <a:t>x</a:t>
            </a:r>
          </a:p>
        </p:txBody>
      </p:sp>
      <p:sp>
        <p:nvSpPr>
          <p:cNvPr id="34846" name="Rectangle 28"/>
          <p:cNvSpPr>
            <a:spLocks noChangeArrowheads="1"/>
          </p:cNvSpPr>
          <p:nvPr/>
        </p:nvSpPr>
        <p:spPr bwMode="auto">
          <a:xfrm>
            <a:off x="7740650" y="3070225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it-IT" sz="1600" i="1" u="none">
                <a:latin typeface="Times New Roman" pitchFamily="-1" charset="0"/>
              </a:rPr>
              <a:t>z</a:t>
            </a:r>
          </a:p>
        </p:txBody>
      </p:sp>
      <p:sp>
        <p:nvSpPr>
          <p:cNvPr id="34847" name="Rectangle 29"/>
          <p:cNvSpPr>
            <a:spLocks noChangeArrowheads="1"/>
          </p:cNvSpPr>
          <p:nvPr/>
        </p:nvSpPr>
        <p:spPr bwMode="auto">
          <a:xfrm>
            <a:off x="8101013" y="3070225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it-IT" sz="1600" i="1" u="none">
                <a:latin typeface="Times New Roman" pitchFamily="-1" charset="0"/>
              </a:rPr>
              <a:t>y</a:t>
            </a:r>
          </a:p>
        </p:txBody>
      </p:sp>
      <p:sp>
        <p:nvSpPr>
          <p:cNvPr id="34848" name="Rectangle 30"/>
          <p:cNvSpPr>
            <a:spLocks noChangeArrowheads="1"/>
          </p:cNvSpPr>
          <p:nvPr/>
        </p:nvSpPr>
        <p:spPr bwMode="auto">
          <a:xfrm>
            <a:off x="8459788" y="3070225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it-IT" sz="1600" i="1" u="none">
                <a:latin typeface="Times New Roman" pitchFamily="-1" charset="0"/>
              </a:rPr>
              <a:t>x</a:t>
            </a:r>
          </a:p>
        </p:txBody>
      </p:sp>
      <p:sp>
        <p:nvSpPr>
          <p:cNvPr id="34849" name="Text Box 31"/>
          <p:cNvSpPr txBox="1">
            <a:spLocks noChangeArrowheads="1"/>
          </p:cNvSpPr>
          <p:nvPr/>
        </p:nvSpPr>
        <p:spPr bwMode="auto">
          <a:xfrm>
            <a:off x="6284913" y="3070225"/>
            <a:ext cx="33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it-IT" sz="1600" u="none"/>
              <a:t>R</a:t>
            </a:r>
          </a:p>
        </p:txBody>
      </p:sp>
      <p:sp>
        <p:nvSpPr>
          <p:cNvPr id="34850" name="Segnaposto piè di pagina 3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egnaposto piè di pagina 4"/>
          <p:cNvSpPr txBox="1">
            <a:spLocks noGrp="1"/>
          </p:cNvSpPr>
          <p:nvPr/>
        </p:nvSpPr>
        <p:spPr bwMode="auto">
          <a:xfrm>
            <a:off x="2411413" y="6453188"/>
            <a:ext cx="43926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it-IT" u="none"/>
          </a:p>
        </p:txBody>
      </p:sp>
      <p:sp>
        <p:nvSpPr>
          <p:cNvPr id="36867" name="Segnaposto numero diapositiva 5"/>
          <p:cNvSpPr txBox="1">
            <a:spLocks noGrp="1"/>
          </p:cNvSpPr>
          <p:nvPr/>
        </p:nvSpPr>
        <p:spPr bwMode="auto">
          <a:xfrm>
            <a:off x="6553200" y="6453188"/>
            <a:ext cx="19050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endParaRPr lang="it-IT" sz="1400" u="none" dirty="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it-IT" sz="3400">
                <a:solidFill>
                  <a:srgbClr val="1E1D5A"/>
                </a:solidFill>
                <a:cs typeface="ＭＳ Ｐゴシック" pitchFamily="-1" charset="-128"/>
              </a:rPr>
              <a:t>Simulazione della scrittura concorrente</a:t>
            </a:r>
            <a:br>
              <a:rPr lang="it-IT" sz="3400">
                <a:solidFill>
                  <a:srgbClr val="1E1D5A"/>
                </a:solidFill>
                <a:cs typeface="ＭＳ Ｐゴシック" pitchFamily="-1" charset="-128"/>
              </a:rPr>
            </a:br>
            <a:r>
              <a:rPr lang="it-IT" sz="3400">
                <a:solidFill>
                  <a:srgbClr val="1E1D5A"/>
                </a:solidFill>
                <a:cs typeface="ＭＳ Ｐゴシック" pitchFamily="-1" charset="-128"/>
              </a:rPr>
              <a:t>(caso generale)</a:t>
            </a:r>
            <a:endParaRPr lang="it-IT" sz="3600">
              <a:cs typeface="ＭＳ Ｐゴシック" pitchFamily="-1" charset="-128"/>
            </a:endParaRP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Problema</a:t>
            </a:r>
            <a:r>
              <a:rPr lang="it-IT" sz="16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: </a:t>
            </a:r>
            <a:r>
              <a:rPr lang="it-IT" sz="1600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N</a:t>
            </a:r>
            <a:r>
              <a:rPr lang="it-IT" sz="16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processori P</a:t>
            </a:r>
            <a:r>
              <a:rPr lang="it-IT" sz="1600" baseline="-250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1</a:t>
            </a:r>
            <a:r>
              <a:rPr lang="it-IT" sz="16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, P</a:t>
            </a:r>
            <a:r>
              <a:rPr lang="it-IT" sz="1600" baseline="-250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2</a:t>
            </a:r>
            <a:r>
              <a:rPr lang="it-IT" sz="16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, </a:t>
            </a:r>
            <a:r>
              <a:rPr lang="it-IT" sz="1600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…</a:t>
            </a:r>
            <a:r>
              <a:rPr lang="it-IT" sz="16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, </a:t>
            </a:r>
            <a:r>
              <a:rPr lang="it-IT" sz="1600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P</a:t>
            </a:r>
            <a:r>
              <a:rPr lang="it-IT" sz="1600" baseline="-25000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n</a:t>
            </a:r>
            <a:r>
              <a:rPr lang="it-IT" sz="1600" baseline="-250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 </a:t>
            </a:r>
            <a:r>
              <a:rPr lang="it-IT" sz="16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vogliono scrivere i valori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d</a:t>
            </a:r>
            <a:r>
              <a:rPr lang="it-IT" sz="1600" baseline="-250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1</a:t>
            </a:r>
            <a:r>
              <a:rPr lang="it-IT" sz="16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,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d</a:t>
            </a:r>
            <a:r>
              <a:rPr lang="it-IT" sz="1600" baseline="-250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2</a:t>
            </a:r>
            <a:r>
              <a:rPr lang="it-IT" sz="16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, </a:t>
            </a:r>
            <a:r>
              <a:rPr lang="it-IT" sz="1600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…</a:t>
            </a:r>
            <a:r>
              <a:rPr lang="it-IT" sz="16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,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d</a:t>
            </a:r>
            <a:r>
              <a:rPr lang="it-IT" sz="1600" baseline="-250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n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in </a:t>
            </a:r>
            <a:r>
              <a:rPr lang="it-IT" sz="1600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K</a:t>
            </a:r>
            <a:r>
              <a:rPr lang="it-IT" sz="16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diverse celle di memoria di una P-RAM di tipo 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EREW,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in 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generale 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K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&lt;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N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 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. I 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valori d</a:t>
            </a:r>
            <a:r>
              <a:rPr lang="it-IT" sz="1600" baseline="-250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1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, d</a:t>
            </a:r>
            <a:r>
              <a:rPr lang="it-IT" sz="1600" baseline="-250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2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, 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…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, 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d</a:t>
            </a:r>
            <a:r>
              <a:rPr lang="it-IT" sz="1600" baseline="-250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n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sono contenuti 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in un vettore 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D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dato in 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input. </a:t>
            </a:r>
            <a:endParaRPr lang="it-IT" sz="1600" dirty="0" smtClean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 algn="just">
              <a:buNone/>
            </a:pP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Si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vuole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6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simulare la concorrenza 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con priorità </a:t>
            </a:r>
            <a:r>
              <a:rPr lang="it-IT" sz="16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(scrive il processore di indice minore).</a:t>
            </a:r>
          </a:p>
          <a:p>
            <a:pPr marL="0" indent="0" algn="just" eaLnBrk="1" hangingPunct="1">
              <a:buFontTx/>
              <a:buNone/>
            </a:pPr>
            <a:endParaRPr lang="it-IT" sz="1600" dirty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 eaLnBrk="1" hangingPunct="1">
              <a:buFontTx/>
              <a:buNone/>
            </a:pP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Algoritmo</a:t>
            </a:r>
            <a:r>
              <a:rPr lang="it-IT" sz="16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:</a:t>
            </a:r>
          </a:p>
          <a:p>
            <a:pPr marL="0" indent="0" eaLnBrk="1" hangingPunct="1">
              <a:buFontTx/>
              <a:buNone/>
            </a:pPr>
            <a:r>
              <a:rPr lang="it-IT" sz="1400" i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Idea analoga a quello visto per il caso generale di lettura concorrente</a:t>
            </a:r>
          </a:p>
          <a:p>
            <a:pPr marL="0" indent="0" algn="just" eaLnBrk="1" hangingPunct="1">
              <a:buFontTx/>
              <a:buNone/>
            </a:pPr>
            <a:r>
              <a:rPr lang="it-IT" sz="1600" dirty="0">
                <a:solidFill>
                  <a:srgbClr val="800000"/>
                </a:solidFill>
                <a:latin typeface="Times New Roman" pitchFamily="-1" charset="0"/>
                <a:cs typeface="ＭＳ Ｐゴシック" pitchFamily="-1" charset="-128"/>
              </a:rPr>
              <a:t>Passo </a:t>
            </a:r>
            <a:r>
              <a:rPr lang="it-IT" sz="1600" dirty="0" err="1">
                <a:solidFill>
                  <a:srgbClr val="800000"/>
                </a:solidFill>
                <a:latin typeface="Times New Roman" pitchFamily="-1" charset="0"/>
                <a:cs typeface="ＭＳ Ｐゴシック" pitchFamily="-1" charset="-128"/>
              </a:rPr>
              <a:t>1</a:t>
            </a:r>
            <a:r>
              <a:rPr lang="it-IT" sz="1600" dirty="0">
                <a:solidFill>
                  <a:srgbClr val="800000"/>
                </a:solidFill>
                <a:latin typeface="Times New Roman" pitchFamily="-1" charset="0"/>
                <a:cs typeface="ＭＳ Ｐゴシック" pitchFamily="-1" charset="-128"/>
              </a:rPr>
              <a:t>:</a:t>
            </a:r>
            <a:r>
              <a:rPr lang="it-IT" sz="16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si costruisca </a:t>
            </a:r>
            <a:r>
              <a:rPr lang="it-IT" sz="1600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M</a:t>
            </a:r>
            <a:r>
              <a:rPr lang="it-IT" sz="16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, vettore di coppie del tipo (P</a:t>
            </a:r>
            <a:r>
              <a:rPr lang="it-IT" sz="1600" baseline="-250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</a:t>
            </a:r>
            <a:r>
              <a:rPr lang="it-IT" sz="16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,</a:t>
            </a:r>
            <a:r>
              <a:rPr lang="it-IT" sz="1600" baseline="-250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600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L</a:t>
            </a:r>
            <a:r>
              <a:rPr lang="it-IT" sz="1600" baseline="-25000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j</a:t>
            </a:r>
            <a:r>
              <a:rPr lang="it-IT" sz="16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), ciascuna indicante che il processore i-esimo vuole scrivere nella j-esima locazione di memoria (i=0…N-1, j=1…K) il dato memorizzato nel vettore </a:t>
            </a:r>
            <a:r>
              <a:rPr lang="it-IT" sz="1600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D</a:t>
            </a:r>
            <a:r>
              <a:rPr lang="it-IT" sz="16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(i-esima locazione). Questo vettore viene ordinato in modo stabile, rispetto ai valori di </a:t>
            </a:r>
            <a:r>
              <a:rPr lang="it-IT" sz="1600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L</a:t>
            </a:r>
            <a:r>
              <a:rPr lang="it-IT" sz="1600" baseline="-25000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j</a:t>
            </a:r>
            <a:r>
              <a:rPr lang="it-IT" sz="16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.</a:t>
            </a:r>
          </a:p>
          <a:p>
            <a:pPr marL="0" indent="0" algn="just" eaLnBrk="1" hangingPunct="1">
              <a:buFontTx/>
              <a:buNone/>
            </a:pPr>
            <a:r>
              <a:rPr lang="it-IT" sz="1600" dirty="0">
                <a:solidFill>
                  <a:srgbClr val="800000"/>
                </a:solidFill>
                <a:latin typeface="Times New Roman" pitchFamily="-1" charset="0"/>
                <a:cs typeface="ＭＳ Ｐゴシック" pitchFamily="-1" charset="-128"/>
              </a:rPr>
              <a:t>Passo </a:t>
            </a:r>
            <a:r>
              <a:rPr lang="it-IT" sz="1600" dirty="0" err="1">
                <a:solidFill>
                  <a:srgbClr val="800000"/>
                </a:solidFill>
                <a:latin typeface="Times New Roman" pitchFamily="-1" charset="0"/>
                <a:cs typeface="ＭＳ Ｐゴシック" pitchFamily="-1" charset="-128"/>
              </a:rPr>
              <a:t>2</a:t>
            </a:r>
            <a:r>
              <a:rPr lang="it-IT" sz="1600" dirty="0">
                <a:solidFill>
                  <a:srgbClr val="800000"/>
                </a:solidFill>
                <a:latin typeface="Times New Roman" pitchFamily="-1" charset="0"/>
                <a:cs typeface="ＭＳ Ｐゴシック" pitchFamily="-1" charset="-128"/>
              </a:rPr>
              <a:t>:</a:t>
            </a:r>
            <a:r>
              <a:rPr lang="it-IT" sz="16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si raggruppino i processori rispetto alla comune locazione di memoria a cui vogliono accedere e si individuino gli </a:t>
            </a:r>
            <a:r>
              <a:rPr lang="it-IT" sz="1600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inizializzatori</a:t>
            </a:r>
            <a:r>
              <a:rPr lang="it-IT" sz="16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di ogni blocco.</a:t>
            </a:r>
          </a:p>
          <a:p>
            <a:pPr marL="0" indent="0" algn="just" eaLnBrk="1" hangingPunct="1">
              <a:buFontTx/>
              <a:buNone/>
            </a:pPr>
            <a:r>
              <a:rPr lang="it-IT" sz="1600" dirty="0">
                <a:solidFill>
                  <a:srgbClr val="800000"/>
                </a:solidFill>
                <a:latin typeface="Times New Roman" pitchFamily="-1" charset="0"/>
                <a:cs typeface="ＭＳ Ｐゴシック" pitchFamily="-1" charset="-128"/>
              </a:rPr>
              <a:t>Passo </a:t>
            </a:r>
            <a:r>
              <a:rPr lang="it-IT" sz="1600" dirty="0" err="1">
                <a:solidFill>
                  <a:srgbClr val="800000"/>
                </a:solidFill>
                <a:latin typeface="Times New Roman" pitchFamily="-1" charset="0"/>
                <a:cs typeface="ＭＳ Ｐゴシック" pitchFamily="-1" charset="-128"/>
              </a:rPr>
              <a:t>3</a:t>
            </a:r>
            <a:r>
              <a:rPr lang="it-IT" sz="1600" dirty="0">
                <a:solidFill>
                  <a:srgbClr val="800000"/>
                </a:solidFill>
                <a:latin typeface="Times New Roman" pitchFamily="-1" charset="0"/>
                <a:cs typeface="ＭＳ Ｐゴシック" pitchFamily="-1" charset="-128"/>
              </a:rPr>
              <a:t>:</a:t>
            </a:r>
            <a:r>
              <a:rPr lang="it-IT" sz="16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in ogni blocco, il processore di indice minore (il primo del blocco) scrive la sua informazione nella locazione di memoria caratterizzante il blocco.</a:t>
            </a:r>
            <a:endParaRPr lang="it-IT" sz="1600" dirty="0">
              <a:latin typeface="Times New Roman" pitchFamily="-1" charset="0"/>
              <a:cs typeface="ＭＳ Ｐゴシック" pitchFamily="-1" charset="-128"/>
            </a:endParaRPr>
          </a:p>
        </p:txBody>
      </p:sp>
      <p:sp>
        <p:nvSpPr>
          <p:cNvPr id="36870" name="Segnaposto piè di pagina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1679</Words>
  <Application>Microsoft Macintosh PowerPoint</Application>
  <PresentationFormat>Presentazione su schermo (4:3)</PresentationFormat>
  <Paragraphs>305</Paragraphs>
  <Slides>10</Slides>
  <Notes>10</Notes>
  <HiddenSlides>0</HiddenSlides>
  <MMClips>0</MMClips>
  <ScaleCrop>false</ScaleCrop>
  <HeadingPairs>
    <vt:vector size="4" baseType="variant">
      <vt:variant>
        <vt:lpstr>Modello struttura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  </vt:lpstr>
      <vt:lpstr>Trasportabilità degli algoritmi</vt:lpstr>
      <vt:lpstr>Simulazione della scrittura concorrente: stessa informazione</vt:lpstr>
      <vt:lpstr>Simulazione della scrittura concorrente: funzione dei valori</vt:lpstr>
      <vt:lpstr>Simulazione della lettura concorrente (caso generale)</vt:lpstr>
      <vt:lpstr>PASSI 1 e 2</vt:lpstr>
      <vt:lpstr>PASSO 3</vt:lpstr>
      <vt:lpstr>PASSO 4</vt:lpstr>
      <vt:lpstr>Simulazione della scrittura concorrente (caso generale)</vt:lpstr>
      <vt:lpstr>Esempio di scrittura concorrente</vt:lpstr>
    </vt:vector>
  </TitlesOfParts>
  <Company>università di roma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Rossella Petreschi</dc:creator>
  <cp:lastModifiedBy>Rossella Petreschi</cp:lastModifiedBy>
  <cp:revision>9</cp:revision>
  <dcterms:created xsi:type="dcterms:W3CDTF">2013-10-18T08:24:44Z</dcterms:created>
  <dcterms:modified xsi:type="dcterms:W3CDTF">2013-10-18T08:41:06Z</dcterms:modified>
</cp:coreProperties>
</file>